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83C6C-A192-40C3-BB6D-A6BE22F44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A13B8-0986-4B59-822B-87390D194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E9F00-2410-46FB-935D-38877ABC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9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72A4D-0113-42C9-A66C-0A185CF69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8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8306-4FF5-4253-85D9-DD4BF1A53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4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EB8F9-B986-4AB2-A0AC-093EB0CDC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6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107A6-955E-484A-9BCA-32C68A9BB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9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1462-90FA-417D-BD5A-C904E59BB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3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87A4-11A5-49F6-A837-3EC0722D9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2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C895F-D9A3-4C3B-B6BB-E41863CD5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8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FA757-58E3-43AF-B9C2-D153CD292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0B4CD8A-325C-4EE3-B04E-C0DF0E0C1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Little Endian vs. Big Endian (Intel vs. Motorola)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Garamond" pitchFamily="18" charset="0"/>
                <a:cs typeface="Times New Roman" pitchFamily="18" charset="0"/>
              </a:rPr>
              <a:t>LITTLE ENDIAN vs. BIG ENDIAN</a:t>
            </a:r>
            <a:r>
              <a:rPr lang="en-US" altLang="en-US">
                <a:latin typeface="Garamond" pitchFamily="18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700">
                <a:latin typeface="Garamond" pitchFamily="18" charset="0"/>
              </a:rPr>
              <a:t>Fie urm</a:t>
            </a:r>
            <a:r>
              <a:rPr lang="ro-RO" altLang="en-US" sz="2700">
                <a:latin typeface="Garamond" pitchFamily="18" charset="0"/>
              </a:rPr>
              <a:t>ă</a:t>
            </a:r>
            <a:r>
              <a:rPr lang="en-US" altLang="en-US" sz="2700">
                <a:latin typeface="Garamond" pitchFamily="18" charset="0"/>
              </a:rPr>
              <a:t>toarele declar</a:t>
            </a:r>
            <a:r>
              <a:rPr lang="ro-RO" altLang="en-US" sz="2700">
                <a:latin typeface="Garamond" pitchFamily="18" charset="0"/>
              </a:rPr>
              <a:t>aţii în C:</a:t>
            </a:r>
            <a:endParaRPr lang="en-US" altLang="en-US" sz="2700">
              <a:latin typeface="Garamond" pitchFamily="18" charset="0"/>
            </a:endParaRPr>
          </a:p>
          <a:p>
            <a:pPr eaLnBrk="1" hangingPunct="1">
              <a:buFontTx/>
              <a:buNone/>
            </a:pPr>
            <a:endParaRPr lang="ro-RO" altLang="en-US" sz="2700">
              <a:latin typeface="Garamond" pitchFamily="18" charset="0"/>
            </a:endParaRPr>
          </a:p>
          <a:p>
            <a:pPr eaLnBrk="1" hangingPunct="1"/>
            <a:r>
              <a:rPr lang="en-US" altLang="en-US" sz="2700">
                <a:latin typeface="Garamond" pitchFamily="18" charset="0"/>
                <a:cs typeface="Courier New" pitchFamily="49" charset="0"/>
              </a:rPr>
              <a:t>unsigned char r1[ ]={1,2,3,4,5,6,7,8,9,10,100,101,102,103,255}</a:t>
            </a:r>
            <a:endParaRPr lang="en-US" altLang="en-US" sz="2700"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700">
                <a:latin typeface="Garamond" pitchFamily="18" charset="0"/>
                <a:cs typeface="Courier New" pitchFamily="49" charset="0"/>
              </a:rPr>
              <a:t>unsigned short r2[ ]={1,2,3,4,5,100,65533,65534,65535}</a:t>
            </a:r>
            <a:endParaRPr lang="en-US" altLang="en-US" sz="2700"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700">
                <a:latin typeface="Garamond" pitchFamily="18" charset="0"/>
                <a:cs typeface="Courier New" pitchFamily="49" charset="0"/>
              </a:rPr>
              <a:t>unsigned int r3[ ]={1,2,3,100,255,4096,12500000}</a:t>
            </a:r>
            <a:endParaRPr lang="en-US" altLang="en-US" sz="2700"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7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>
                <a:latin typeface="Verdana" pitchFamily="34" charset="0"/>
              </a:rPr>
              <a:t>MOTOROLA 68030</a:t>
            </a:r>
            <a:endParaRPr lang="en-US" altLang="en-US">
              <a:latin typeface="Verdana" pitchFamily="34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703263" y="1222375"/>
            <a:ext cx="8012112" cy="4789488"/>
            <a:chOff x="443" y="770"/>
            <a:chExt cx="5047" cy="3017"/>
          </a:xfrm>
        </p:grpSpPr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443" y="943"/>
              <a:ext cx="5047" cy="2480"/>
              <a:chOff x="-3" y="-3"/>
              <a:chExt cx="4344" cy="3632"/>
            </a:xfrm>
          </p:grpSpPr>
          <p:grpSp>
            <p:nvGrpSpPr>
              <p:cNvPr id="4113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4338" cy="3626"/>
                <a:chOff x="0" y="0"/>
                <a:chExt cx="4338" cy="3626"/>
              </a:xfrm>
            </p:grpSpPr>
            <p:grpSp>
              <p:nvGrpSpPr>
                <p:cNvPr id="4115" name="Group 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98" cy="518"/>
                  <a:chOff x="0" y="0"/>
                  <a:chExt cx="498" cy="518"/>
                </a:xfrm>
              </p:grpSpPr>
              <p:sp>
                <p:nvSpPr>
                  <p:cNvPr id="4302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Adresa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30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16" name="Group 9"/>
                <p:cNvGrpSpPr>
                  <a:grpSpLocks/>
                </p:cNvGrpSpPr>
                <p:nvPr/>
              </p:nvGrpSpPr>
              <p:grpSpPr bwMode="auto">
                <a:xfrm>
                  <a:off x="498" y="0"/>
                  <a:ext cx="480" cy="518"/>
                  <a:chOff x="498" y="0"/>
                  <a:chExt cx="480" cy="518"/>
                </a:xfrm>
              </p:grpSpPr>
              <p:sp>
                <p:nvSpPr>
                  <p:cNvPr id="430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30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17" name="Group 12"/>
                <p:cNvGrpSpPr>
                  <a:grpSpLocks/>
                </p:cNvGrpSpPr>
                <p:nvPr/>
              </p:nvGrpSpPr>
              <p:grpSpPr bwMode="auto">
                <a:xfrm>
                  <a:off x="978" y="0"/>
                  <a:ext cx="480" cy="518"/>
                  <a:chOff x="978" y="0"/>
                  <a:chExt cx="480" cy="518"/>
                </a:xfrm>
              </p:grpSpPr>
              <p:sp>
                <p:nvSpPr>
                  <p:cNvPr id="4298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9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18" name="Group 15"/>
                <p:cNvGrpSpPr>
                  <a:grpSpLocks/>
                </p:cNvGrpSpPr>
                <p:nvPr/>
              </p:nvGrpSpPr>
              <p:grpSpPr bwMode="auto">
                <a:xfrm>
                  <a:off x="1458" y="0"/>
                  <a:ext cx="480" cy="518"/>
                  <a:chOff x="1458" y="0"/>
                  <a:chExt cx="480" cy="518"/>
                </a:xfrm>
              </p:grpSpPr>
              <p:sp>
                <p:nvSpPr>
                  <p:cNvPr id="429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9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19" name="Group 18"/>
                <p:cNvGrpSpPr>
                  <a:grpSpLocks/>
                </p:cNvGrpSpPr>
                <p:nvPr/>
              </p:nvGrpSpPr>
              <p:grpSpPr bwMode="auto">
                <a:xfrm>
                  <a:off x="1938" y="0"/>
                  <a:ext cx="480" cy="518"/>
                  <a:chOff x="1938" y="0"/>
                  <a:chExt cx="480" cy="518"/>
                </a:xfrm>
              </p:grpSpPr>
              <p:sp>
                <p:nvSpPr>
                  <p:cNvPr id="429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95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0" name="Group 21"/>
                <p:cNvGrpSpPr>
                  <a:grpSpLocks/>
                </p:cNvGrpSpPr>
                <p:nvPr/>
              </p:nvGrpSpPr>
              <p:grpSpPr bwMode="auto">
                <a:xfrm>
                  <a:off x="2418" y="0"/>
                  <a:ext cx="480" cy="518"/>
                  <a:chOff x="2418" y="0"/>
                  <a:chExt cx="480" cy="518"/>
                </a:xfrm>
              </p:grpSpPr>
              <p:sp>
                <p:nvSpPr>
                  <p:cNvPr id="429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9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1" name="Group 24"/>
                <p:cNvGrpSpPr>
                  <a:grpSpLocks/>
                </p:cNvGrpSpPr>
                <p:nvPr/>
              </p:nvGrpSpPr>
              <p:grpSpPr bwMode="auto">
                <a:xfrm>
                  <a:off x="2898" y="0"/>
                  <a:ext cx="480" cy="518"/>
                  <a:chOff x="2898" y="0"/>
                  <a:chExt cx="480" cy="518"/>
                </a:xfrm>
              </p:grpSpPr>
              <p:sp>
                <p:nvSpPr>
                  <p:cNvPr id="429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9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2" name="Group 27"/>
                <p:cNvGrpSpPr>
                  <a:grpSpLocks/>
                </p:cNvGrpSpPr>
                <p:nvPr/>
              </p:nvGrpSpPr>
              <p:grpSpPr bwMode="auto">
                <a:xfrm>
                  <a:off x="3378" y="0"/>
                  <a:ext cx="480" cy="518"/>
                  <a:chOff x="3378" y="0"/>
                  <a:chExt cx="480" cy="518"/>
                </a:xfrm>
              </p:grpSpPr>
              <p:sp>
                <p:nvSpPr>
                  <p:cNvPr id="428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8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3" name="Group 30"/>
                <p:cNvGrpSpPr>
                  <a:grpSpLocks/>
                </p:cNvGrpSpPr>
                <p:nvPr/>
              </p:nvGrpSpPr>
              <p:grpSpPr bwMode="auto">
                <a:xfrm>
                  <a:off x="3858" y="0"/>
                  <a:ext cx="480" cy="518"/>
                  <a:chOff x="3858" y="0"/>
                  <a:chExt cx="480" cy="518"/>
                </a:xfrm>
              </p:grpSpPr>
              <p:sp>
                <p:nvSpPr>
                  <p:cNvPr id="4286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87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4" name="Group 33"/>
                <p:cNvGrpSpPr>
                  <a:grpSpLocks/>
                </p:cNvGrpSpPr>
                <p:nvPr/>
              </p:nvGrpSpPr>
              <p:grpSpPr bwMode="auto">
                <a:xfrm>
                  <a:off x="0" y="518"/>
                  <a:ext cx="498" cy="518"/>
                  <a:chOff x="0" y="518"/>
                  <a:chExt cx="498" cy="518"/>
                </a:xfrm>
              </p:grpSpPr>
              <p:sp>
                <p:nvSpPr>
                  <p:cNvPr id="428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518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0AB012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8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18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5" name="Group 36"/>
                <p:cNvGrpSpPr>
                  <a:grpSpLocks/>
                </p:cNvGrpSpPr>
                <p:nvPr/>
              </p:nvGrpSpPr>
              <p:grpSpPr bwMode="auto">
                <a:xfrm>
                  <a:off x="498" y="518"/>
                  <a:ext cx="480" cy="518"/>
                  <a:chOff x="498" y="518"/>
                  <a:chExt cx="480" cy="518"/>
                </a:xfrm>
              </p:grpSpPr>
              <p:sp>
                <p:nvSpPr>
                  <p:cNvPr id="4282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0102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8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6" name="Group 39"/>
                <p:cNvGrpSpPr>
                  <a:grpSpLocks/>
                </p:cNvGrpSpPr>
                <p:nvPr/>
              </p:nvGrpSpPr>
              <p:grpSpPr bwMode="auto">
                <a:xfrm>
                  <a:off x="978" y="518"/>
                  <a:ext cx="480" cy="518"/>
                  <a:chOff x="978" y="518"/>
                  <a:chExt cx="480" cy="518"/>
                </a:xfrm>
              </p:grpSpPr>
              <p:sp>
                <p:nvSpPr>
                  <p:cNvPr id="428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0304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8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7" name="Group 42"/>
                <p:cNvGrpSpPr>
                  <a:grpSpLocks/>
                </p:cNvGrpSpPr>
                <p:nvPr/>
              </p:nvGrpSpPr>
              <p:grpSpPr bwMode="auto">
                <a:xfrm>
                  <a:off x="1458" y="518"/>
                  <a:ext cx="480" cy="518"/>
                  <a:chOff x="1458" y="518"/>
                  <a:chExt cx="480" cy="518"/>
                </a:xfrm>
              </p:grpSpPr>
              <p:sp>
                <p:nvSpPr>
                  <p:cNvPr id="4278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0506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79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8" name="Group 45"/>
                <p:cNvGrpSpPr>
                  <a:grpSpLocks/>
                </p:cNvGrpSpPr>
                <p:nvPr/>
              </p:nvGrpSpPr>
              <p:grpSpPr bwMode="auto">
                <a:xfrm>
                  <a:off x="1938" y="518"/>
                  <a:ext cx="480" cy="518"/>
                  <a:chOff x="1938" y="518"/>
                  <a:chExt cx="480" cy="518"/>
                </a:xfrm>
              </p:grpSpPr>
              <p:sp>
                <p:nvSpPr>
                  <p:cNvPr id="427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0708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7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9" name="Group 48"/>
                <p:cNvGrpSpPr>
                  <a:grpSpLocks/>
                </p:cNvGrpSpPr>
                <p:nvPr/>
              </p:nvGrpSpPr>
              <p:grpSpPr bwMode="auto">
                <a:xfrm>
                  <a:off x="2418" y="518"/>
                  <a:ext cx="480" cy="518"/>
                  <a:chOff x="2418" y="518"/>
                  <a:chExt cx="480" cy="518"/>
                </a:xfrm>
              </p:grpSpPr>
              <p:sp>
                <p:nvSpPr>
                  <p:cNvPr id="4274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090A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75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0" name="Group 51"/>
                <p:cNvGrpSpPr>
                  <a:grpSpLocks/>
                </p:cNvGrpSpPr>
                <p:nvPr/>
              </p:nvGrpSpPr>
              <p:grpSpPr bwMode="auto">
                <a:xfrm>
                  <a:off x="2898" y="518"/>
                  <a:ext cx="480" cy="518"/>
                  <a:chOff x="2898" y="518"/>
                  <a:chExt cx="480" cy="518"/>
                </a:xfrm>
              </p:grpSpPr>
              <p:sp>
                <p:nvSpPr>
                  <p:cNvPr id="427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6465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7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1" name="Group 54"/>
                <p:cNvGrpSpPr>
                  <a:grpSpLocks/>
                </p:cNvGrpSpPr>
                <p:nvPr/>
              </p:nvGrpSpPr>
              <p:grpSpPr bwMode="auto">
                <a:xfrm>
                  <a:off x="3378" y="518"/>
                  <a:ext cx="480" cy="518"/>
                  <a:chOff x="3378" y="518"/>
                  <a:chExt cx="480" cy="518"/>
                </a:xfrm>
              </p:grpSpPr>
              <p:sp>
                <p:nvSpPr>
                  <p:cNvPr id="4270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6667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71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2" name="Group 57"/>
                <p:cNvGrpSpPr>
                  <a:grpSpLocks/>
                </p:cNvGrpSpPr>
                <p:nvPr/>
              </p:nvGrpSpPr>
              <p:grpSpPr bwMode="auto">
                <a:xfrm>
                  <a:off x="3858" y="518"/>
                  <a:ext cx="480" cy="518"/>
                  <a:chOff x="3858" y="518"/>
                  <a:chExt cx="480" cy="518"/>
                </a:xfrm>
              </p:grpSpPr>
              <p:sp>
                <p:nvSpPr>
                  <p:cNvPr id="4268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69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3" name="Group 60"/>
                <p:cNvGrpSpPr>
                  <a:grpSpLocks/>
                </p:cNvGrpSpPr>
                <p:nvPr/>
              </p:nvGrpSpPr>
              <p:grpSpPr bwMode="auto">
                <a:xfrm>
                  <a:off x="0" y="1036"/>
                  <a:ext cx="498" cy="518"/>
                  <a:chOff x="0" y="1036"/>
                  <a:chExt cx="498" cy="518"/>
                </a:xfrm>
              </p:grpSpPr>
              <p:sp>
                <p:nvSpPr>
                  <p:cNvPr id="4266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036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0AB022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67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036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4" name="Group 63"/>
                <p:cNvGrpSpPr>
                  <a:grpSpLocks/>
                </p:cNvGrpSpPr>
                <p:nvPr/>
              </p:nvGrpSpPr>
              <p:grpSpPr bwMode="auto">
                <a:xfrm>
                  <a:off x="498" y="1036"/>
                  <a:ext cx="480" cy="518"/>
                  <a:chOff x="498" y="1036"/>
                  <a:chExt cx="480" cy="518"/>
                </a:xfrm>
              </p:grpSpPr>
              <p:sp>
                <p:nvSpPr>
                  <p:cNvPr id="4264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0001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65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5" name="Group 66"/>
                <p:cNvGrpSpPr>
                  <a:grpSpLocks/>
                </p:cNvGrpSpPr>
                <p:nvPr/>
              </p:nvGrpSpPr>
              <p:grpSpPr bwMode="auto">
                <a:xfrm>
                  <a:off x="978" y="1036"/>
                  <a:ext cx="480" cy="518"/>
                  <a:chOff x="978" y="1036"/>
                  <a:chExt cx="480" cy="518"/>
                </a:xfrm>
              </p:grpSpPr>
              <p:sp>
                <p:nvSpPr>
                  <p:cNvPr id="4262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63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6" name="Group 69"/>
                <p:cNvGrpSpPr>
                  <a:grpSpLocks/>
                </p:cNvGrpSpPr>
                <p:nvPr/>
              </p:nvGrpSpPr>
              <p:grpSpPr bwMode="auto">
                <a:xfrm>
                  <a:off x="1458" y="1036"/>
                  <a:ext cx="480" cy="518"/>
                  <a:chOff x="1458" y="1036"/>
                  <a:chExt cx="480" cy="518"/>
                </a:xfrm>
              </p:grpSpPr>
              <p:sp>
                <p:nvSpPr>
                  <p:cNvPr id="4260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0003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6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7" name="Group 72"/>
                <p:cNvGrpSpPr>
                  <a:grpSpLocks/>
                </p:cNvGrpSpPr>
                <p:nvPr/>
              </p:nvGrpSpPr>
              <p:grpSpPr bwMode="auto">
                <a:xfrm>
                  <a:off x="1938" y="1036"/>
                  <a:ext cx="480" cy="518"/>
                  <a:chOff x="1938" y="1036"/>
                  <a:chExt cx="480" cy="518"/>
                </a:xfrm>
              </p:grpSpPr>
              <p:sp>
                <p:nvSpPr>
                  <p:cNvPr id="4258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0004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59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8" name="Group 75"/>
                <p:cNvGrpSpPr>
                  <a:grpSpLocks/>
                </p:cNvGrpSpPr>
                <p:nvPr/>
              </p:nvGrpSpPr>
              <p:grpSpPr bwMode="auto">
                <a:xfrm>
                  <a:off x="2418" y="1036"/>
                  <a:ext cx="480" cy="518"/>
                  <a:chOff x="2418" y="1036"/>
                  <a:chExt cx="480" cy="518"/>
                </a:xfrm>
              </p:grpSpPr>
              <p:sp>
                <p:nvSpPr>
                  <p:cNvPr id="425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0005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57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9" name="Group 78"/>
                <p:cNvGrpSpPr>
                  <a:grpSpLocks/>
                </p:cNvGrpSpPr>
                <p:nvPr/>
              </p:nvGrpSpPr>
              <p:grpSpPr bwMode="auto">
                <a:xfrm>
                  <a:off x="2898" y="1036"/>
                  <a:ext cx="480" cy="518"/>
                  <a:chOff x="2898" y="1036"/>
                  <a:chExt cx="480" cy="518"/>
                </a:xfrm>
              </p:grpSpPr>
              <p:sp>
                <p:nvSpPr>
                  <p:cNvPr id="4254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0064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55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0" name="Group 81"/>
                <p:cNvGrpSpPr>
                  <a:grpSpLocks/>
                </p:cNvGrpSpPr>
                <p:nvPr/>
              </p:nvGrpSpPr>
              <p:grpSpPr bwMode="auto">
                <a:xfrm>
                  <a:off x="3378" y="1036"/>
                  <a:ext cx="480" cy="518"/>
                  <a:chOff x="3378" y="1036"/>
                  <a:chExt cx="480" cy="518"/>
                </a:xfrm>
              </p:grpSpPr>
              <p:sp>
                <p:nvSpPr>
                  <p:cNvPr id="425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FFFD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5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1" name="Group 84"/>
                <p:cNvGrpSpPr>
                  <a:grpSpLocks/>
                </p:cNvGrpSpPr>
                <p:nvPr/>
              </p:nvGrpSpPr>
              <p:grpSpPr bwMode="auto">
                <a:xfrm>
                  <a:off x="3858" y="1036"/>
                  <a:ext cx="480" cy="518"/>
                  <a:chOff x="3858" y="1036"/>
                  <a:chExt cx="480" cy="518"/>
                </a:xfrm>
              </p:grpSpPr>
              <p:sp>
                <p:nvSpPr>
                  <p:cNvPr id="4250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FFFE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51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2" name="Group 87"/>
                <p:cNvGrpSpPr>
                  <a:grpSpLocks/>
                </p:cNvGrpSpPr>
                <p:nvPr/>
              </p:nvGrpSpPr>
              <p:grpSpPr bwMode="auto">
                <a:xfrm>
                  <a:off x="0" y="1554"/>
                  <a:ext cx="498" cy="518"/>
                  <a:chOff x="0" y="1554"/>
                  <a:chExt cx="498" cy="518"/>
                </a:xfrm>
              </p:grpSpPr>
              <p:sp>
                <p:nvSpPr>
                  <p:cNvPr id="4248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554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0AB032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4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554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3" name="Group 90"/>
                <p:cNvGrpSpPr>
                  <a:grpSpLocks/>
                </p:cNvGrpSpPr>
                <p:nvPr/>
              </p:nvGrpSpPr>
              <p:grpSpPr bwMode="auto">
                <a:xfrm>
                  <a:off x="498" y="1554"/>
                  <a:ext cx="480" cy="518"/>
                  <a:chOff x="498" y="1554"/>
                  <a:chExt cx="480" cy="518"/>
                </a:xfrm>
              </p:grpSpPr>
              <p:sp>
                <p:nvSpPr>
                  <p:cNvPr id="4246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FFFF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47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4" name="Group 93"/>
                <p:cNvGrpSpPr>
                  <a:grpSpLocks/>
                </p:cNvGrpSpPr>
                <p:nvPr/>
              </p:nvGrpSpPr>
              <p:grpSpPr bwMode="auto">
                <a:xfrm>
                  <a:off x="978" y="1554"/>
                  <a:ext cx="480" cy="518"/>
                  <a:chOff x="978" y="1554"/>
                  <a:chExt cx="480" cy="518"/>
                </a:xfrm>
              </p:grpSpPr>
              <p:sp>
                <p:nvSpPr>
                  <p:cNvPr id="424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45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5" name="Group 96"/>
                <p:cNvGrpSpPr>
                  <a:grpSpLocks/>
                </p:cNvGrpSpPr>
                <p:nvPr/>
              </p:nvGrpSpPr>
              <p:grpSpPr bwMode="auto">
                <a:xfrm>
                  <a:off x="1458" y="1554"/>
                  <a:ext cx="480" cy="518"/>
                  <a:chOff x="1458" y="1554"/>
                  <a:chExt cx="480" cy="518"/>
                </a:xfrm>
              </p:grpSpPr>
              <p:sp>
                <p:nvSpPr>
                  <p:cNvPr id="4242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>
                        <a:latin typeface="Courier New" pitchFamily="49" charset="0"/>
                      </a:rPr>
                      <a:t>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43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6" name="Group 99"/>
                <p:cNvGrpSpPr>
                  <a:grpSpLocks/>
                </p:cNvGrpSpPr>
                <p:nvPr/>
              </p:nvGrpSpPr>
              <p:grpSpPr bwMode="auto">
                <a:xfrm>
                  <a:off x="1938" y="1554"/>
                  <a:ext cx="480" cy="518"/>
                  <a:chOff x="1938" y="1554"/>
                  <a:chExt cx="480" cy="518"/>
                </a:xfrm>
              </p:grpSpPr>
              <p:sp>
                <p:nvSpPr>
                  <p:cNvPr id="424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>
                        <a:latin typeface="Courier New" pitchFamily="49" charset="0"/>
                      </a:rPr>
                      <a:t>1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41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7" name="Group 102"/>
                <p:cNvGrpSpPr>
                  <a:grpSpLocks/>
                </p:cNvGrpSpPr>
                <p:nvPr/>
              </p:nvGrpSpPr>
              <p:grpSpPr bwMode="auto">
                <a:xfrm>
                  <a:off x="2418" y="1554"/>
                  <a:ext cx="480" cy="518"/>
                  <a:chOff x="2418" y="1554"/>
                  <a:chExt cx="480" cy="518"/>
                </a:xfrm>
              </p:grpSpPr>
              <p:sp>
                <p:nvSpPr>
                  <p:cNvPr id="4238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>
                        <a:latin typeface="Courier New" pitchFamily="49" charset="0"/>
                      </a:rPr>
                      <a:t>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39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8" name="Group 105"/>
                <p:cNvGrpSpPr>
                  <a:grpSpLocks/>
                </p:cNvGrpSpPr>
                <p:nvPr/>
              </p:nvGrpSpPr>
              <p:grpSpPr bwMode="auto">
                <a:xfrm>
                  <a:off x="2898" y="1554"/>
                  <a:ext cx="480" cy="518"/>
                  <a:chOff x="2898" y="1554"/>
                  <a:chExt cx="480" cy="518"/>
                </a:xfrm>
              </p:grpSpPr>
              <p:sp>
                <p:nvSpPr>
                  <p:cNvPr id="4236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>
                        <a:latin typeface="Courier New" pitchFamily="49" charset="0"/>
                      </a:rPr>
                      <a:t>2	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37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9" name="Group 108"/>
                <p:cNvGrpSpPr>
                  <a:grpSpLocks/>
                </p:cNvGrpSpPr>
                <p:nvPr/>
              </p:nvGrpSpPr>
              <p:grpSpPr bwMode="auto">
                <a:xfrm>
                  <a:off x="3378" y="1554"/>
                  <a:ext cx="480" cy="518"/>
                  <a:chOff x="3378" y="1554"/>
                  <a:chExt cx="480" cy="518"/>
                </a:xfrm>
              </p:grpSpPr>
              <p:sp>
                <p:nvSpPr>
                  <p:cNvPr id="4234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>
                        <a:latin typeface="Courier New" pitchFamily="49" charset="0"/>
                      </a:rPr>
                      <a:t>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35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0" name="Group 111"/>
                <p:cNvGrpSpPr>
                  <a:grpSpLocks/>
                </p:cNvGrpSpPr>
                <p:nvPr/>
              </p:nvGrpSpPr>
              <p:grpSpPr bwMode="auto">
                <a:xfrm>
                  <a:off x="3858" y="1554"/>
                  <a:ext cx="480" cy="518"/>
                  <a:chOff x="3858" y="1554"/>
                  <a:chExt cx="480" cy="518"/>
                </a:xfrm>
              </p:grpSpPr>
              <p:sp>
                <p:nvSpPr>
                  <p:cNvPr id="4232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>
                        <a:latin typeface="Courier New" pitchFamily="49" charset="0"/>
                      </a:rPr>
                      <a:t>3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3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1" name="Group 114"/>
                <p:cNvGrpSpPr>
                  <a:grpSpLocks/>
                </p:cNvGrpSpPr>
                <p:nvPr/>
              </p:nvGrpSpPr>
              <p:grpSpPr bwMode="auto">
                <a:xfrm>
                  <a:off x="0" y="2072"/>
                  <a:ext cx="498" cy="518"/>
                  <a:chOff x="0" y="2072"/>
                  <a:chExt cx="498" cy="518"/>
                </a:xfrm>
              </p:grpSpPr>
              <p:sp>
                <p:nvSpPr>
                  <p:cNvPr id="4230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072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0AB042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31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072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2" name="Group 117"/>
                <p:cNvGrpSpPr>
                  <a:grpSpLocks/>
                </p:cNvGrpSpPr>
                <p:nvPr/>
              </p:nvGrpSpPr>
              <p:grpSpPr bwMode="auto">
                <a:xfrm>
                  <a:off x="498" y="2072"/>
                  <a:ext cx="480" cy="518"/>
                  <a:chOff x="498" y="2072"/>
                  <a:chExt cx="480" cy="518"/>
                </a:xfrm>
              </p:grpSpPr>
              <p:sp>
                <p:nvSpPr>
                  <p:cNvPr id="4228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</a:t>
                    </a:r>
                    <a:r>
                      <a:rPr lang="ro-RO" altLang="en-US" sz="1200">
                        <a:latin typeface="Courier New" pitchFamily="49" charset="0"/>
                      </a:rPr>
                      <a:t>00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29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3" name="Group 120"/>
                <p:cNvGrpSpPr>
                  <a:grpSpLocks/>
                </p:cNvGrpSpPr>
                <p:nvPr/>
              </p:nvGrpSpPr>
              <p:grpSpPr bwMode="auto">
                <a:xfrm>
                  <a:off x="978" y="2072"/>
                  <a:ext cx="480" cy="518"/>
                  <a:chOff x="978" y="2072"/>
                  <a:chExt cx="480" cy="518"/>
                </a:xfrm>
              </p:grpSpPr>
              <p:sp>
                <p:nvSpPr>
                  <p:cNvPr id="4226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</a:t>
                    </a:r>
                    <a:r>
                      <a:rPr lang="ro-RO" altLang="en-US" sz="1200">
                        <a:latin typeface="Courier New" pitchFamily="49" charset="0"/>
                      </a:rPr>
                      <a:t>64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27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4" name="Group 123"/>
                <p:cNvGrpSpPr>
                  <a:grpSpLocks/>
                </p:cNvGrpSpPr>
                <p:nvPr/>
              </p:nvGrpSpPr>
              <p:grpSpPr bwMode="auto">
                <a:xfrm>
                  <a:off x="1458" y="2072"/>
                  <a:ext cx="480" cy="518"/>
                  <a:chOff x="1458" y="2072"/>
                  <a:chExt cx="480" cy="518"/>
                </a:xfrm>
              </p:grpSpPr>
              <p:sp>
                <p:nvSpPr>
                  <p:cNvPr id="4224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</a:t>
                    </a:r>
                    <a:r>
                      <a:rPr lang="ro-RO" altLang="en-US" sz="1200">
                        <a:latin typeface="Courier New" pitchFamily="49" charset="0"/>
                      </a:rPr>
                      <a:t>00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25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5" name="Group 126"/>
                <p:cNvGrpSpPr>
                  <a:grpSpLocks/>
                </p:cNvGrpSpPr>
                <p:nvPr/>
              </p:nvGrpSpPr>
              <p:grpSpPr bwMode="auto">
                <a:xfrm>
                  <a:off x="1938" y="2072"/>
                  <a:ext cx="480" cy="518"/>
                  <a:chOff x="1938" y="2072"/>
                  <a:chExt cx="480" cy="518"/>
                </a:xfrm>
              </p:grpSpPr>
              <p:sp>
                <p:nvSpPr>
                  <p:cNvPr id="4222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</a:t>
                    </a:r>
                    <a:r>
                      <a:rPr lang="ro-RO" altLang="en-US" sz="1200">
                        <a:latin typeface="Courier New" pitchFamily="49" charset="0"/>
                      </a:rPr>
                      <a:t>FF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23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6" name="Group 129"/>
                <p:cNvGrpSpPr>
                  <a:grpSpLocks/>
                </p:cNvGrpSpPr>
                <p:nvPr/>
              </p:nvGrpSpPr>
              <p:grpSpPr bwMode="auto">
                <a:xfrm>
                  <a:off x="2418" y="2072"/>
                  <a:ext cx="480" cy="518"/>
                  <a:chOff x="2418" y="2072"/>
                  <a:chExt cx="480" cy="518"/>
                </a:xfrm>
              </p:grpSpPr>
              <p:sp>
                <p:nvSpPr>
                  <p:cNvPr id="4220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</a:rPr>
                      <a:t>0</a:t>
                    </a:r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21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7" name="Group 132"/>
                <p:cNvGrpSpPr>
                  <a:grpSpLocks/>
                </p:cNvGrpSpPr>
                <p:nvPr/>
              </p:nvGrpSpPr>
              <p:grpSpPr bwMode="auto">
                <a:xfrm>
                  <a:off x="2898" y="2072"/>
                  <a:ext cx="480" cy="518"/>
                  <a:chOff x="2898" y="2072"/>
                  <a:chExt cx="480" cy="518"/>
                </a:xfrm>
              </p:grpSpPr>
              <p:sp>
                <p:nvSpPr>
                  <p:cNvPr id="4218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</a:rPr>
                      <a:t>1</a:t>
                    </a:r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19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8" name="Group 135"/>
                <p:cNvGrpSpPr>
                  <a:grpSpLocks/>
                </p:cNvGrpSpPr>
                <p:nvPr/>
              </p:nvGrpSpPr>
              <p:grpSpPr bwMode="auto">
                <a:xfrm>
                  <a:off x="3378" y="2072"/>
                  <a:ext cx="480" cy="518"/>
                  <a:chOff x="3378" y="2072"/>
                  <a:chExt cx="480" cy="518"/>
                </a:xfrm>
              </p:grpSpPr>
              <p:sp>
                <p:nvSpPr>
                  <p:cNvPr id="4216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</a:rPr>
                      <a:t>00BE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17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9" name="Group 138"/>
                <p:cNvGrpSpPr>
                  <a:grpSpLocks/>
                </p:cNvGrpSpPr>
                <p:nvPr/>
              </p:nvGrpSpPr>
              <p:grpSpPr bwMode="auto">
                <a:xfrm>
                  <a:off x="3858" y="2072"/>
                  <a:ext cx="480" cy="518"/>
                  <a:chOff x="3858" y="2072"/>
                  <a:chExt cx="480" cy="518"/>
                </a:xfrm>
              </p:grpSpPr>
              <p:sp>
                <p:nvSpPr>
                  <p:cNvPr id="4214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</a:rPr>
                      <a:t>BC20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15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0" name="Group 141"/>
                <p:cNvGrpSpPr>
                  <a:grpSpLocks/>
                </p:cNvGrpSpPr>
                <p:nvPr/>
              </p:nvGrpSpPr>
              <p:grpSpPr bwMode="auto">
                <a:xfrm>
                  <a:off x="0" y="2590"/>
                  <a:ext cx="498" cy="518"/>
                  <a:chOff x="0" y="2590"/>
                  <a:chExt cx="498" cy="518"/>
                </a:xfrm>
              </p:grpSpPr>
              <p:sp>
                <p:nvSpPr>
                  <p:cNvPr id="4212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590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0AB052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13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590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1" name="Group 144"/>
                <p:cNvGrpSpPr>
                  <a:grpSpLocks/>
                </p:cNvGrpSpPr>
                <p:nvPr/>
              </p:nvGrpSpPr>
              <p:grpSpPr bwMode="auto">
                <a:xfrm>
                  <a:off x="498" y="2590"/>
                  <a:ext cx="480" cy="518"/>
                  <a:chOff x="498" y="2590"/>
                  <a:chExt cx="480" cy="518"/>
                </a:xfrm>
              </p:grpSpPr>
              <p:sp>
                <p:nvSpPr>
                  <p:cNvPr id="4210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11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2" name="Group 147"/>
                <p:cNvGrpSpPr>
                  <a:grpSpLocks/>
                </p:cNvGrpSpPr>
                <p:nvPr/>
              </p:nvGrpSpPr>
              <p:grpSpPr bwMode="auto">
                <a:xfrm>
                  <a:off x="978" y="2590"/>
                  <a:ext cx="480" cy="518"/>
                  <a:chOff x="978" y="2590"/>
                  <a:chExt cx="480" cy="518"/>
                </a:xfrm>
              </p:grpSpPr>
              <p:sp>
                <p:nvSpPr>
                  <p:cNvPr id="4208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09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3" name="Group 150"/>
                <p:cNvGrpSpPr>
                  <a:grpSpLocks/>
                </p:cNvGrpSpPr>
                <p:nvPr/>
              </p:nvGrpSpPr>
              <p:grpSpPr bwMode="auto">
                <a:xfrm>
                  <a:off x="1458" y="2590"/>
                  <a:ext cx="480" cy="518"/>
                  <a:chOff x="1458" y="2590"/>
                  <a:chExt cx="480" cy="518"/>
                </a:xfrm>
              </p:grpSpPr>
              <p:sp>
                <p:nvSpPr>
                  <p:cNvPr id="4206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00FF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07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4" name="Group 153"/>
                <p:cNvGrpSpPr>
                  <a:grpSpLocks/>
                </p:cNvGrpSpPr>
                <p:nvPr/>
              </p:nvGrpSpPr>
              <p:grpSpPr bwMode="auto">
                <a:xfrm>
                  <a:off x="1938" y="2590"/>
                  <a:ext cx="480" cy="518"/>
                  <a:chOff x="1938" y="2590"/>
                  <a:chExt cx="480" cy="518"/>
                </a:xfrm>
              </p:grpSpPr>
              <p:sp>
                <p:nvSpPr>
                  <p:cNvPr id="420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05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5" name="Group 156"/>
                <p:cNvGrpSpPr>
                  <a:grpSpLocks/>
                </p:cNvGrpSpPr>
                <p:nvPr/>
              </p:nvGrpSpPr>
              <p:grpSpPr bwMode="auto">
                <a:xfrm>
                  <a:off x="2418" y="2590"/>
                  <a:ext cx="480" cy="518"/>
                  <a:chOff x="2418" y="2590"/>
                  <a:chExt cx="480" cy="518"/>
                </a:xfrm>
              </p:grpSpPr>
              <p:sp>
                <p:nvSpPr>
                  <p:cNvPr id="4202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03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6" name="Group 159"/>
                <p:cNvGrpSpPr>
                  <a:grpSpLocks/>
                </p:cNvGrpSpPr>
                <p:nvPr/>
              </p:nvGrpSpPr>
              <p:grpSpPr bwMode="auto">
                <a:xfrm>
                  <a:off x="2898" y="2590"/>
                  <a:ext cx="480" cy="518"/>
                  <a:chOff x="2898" y="2590"/>
                  <a:chExt cx="480" cy="518"/>
                </a:xfrm>
              </p:grpSpPr>
              <p:sp>
                <p:nvSpPr>
                  <p:cNvPr id="4200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01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7" name="Group 162"/>
                <p:cNvGrpSpPr>
                  <a:grpSpLocks/>
                </p:cNvGrpSpPr>
                <p:nvPr/>
              </p:nvGrpSpPr>
              <p:grpSpPr bwMode="auto">
                <a:xfrm>
                  <a:off x="3378" y="2590"/>
                  <a:ext cx="480" cy="518"/>
                  <a:chOff x="3378" y="2590"/>
                  <a:chExt cx="480" cy="518"/>
                </a:xfrm>
              </p:grpSpPr>
              <p:sp>
                <p:nvSpPr>
                  <p:cNvPr id="4198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99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8" name="Group 165"/>
                <p:cNvGrpSpPr>
                  <a:grpSpLocks/>
                </p:cNvGrpSpPr>
                <p:nvPr/>
              </p:nvGrpSpPr>
              <p:grpSpPr bwMode="auto">
                <a:xfrm>
                  <a:off x="3858" y="2590"/>
                  <a:ext cx="480" cy="518"/>
                  <a:chOff x="3858" y="2590"/>
                  <a:chExt cx="480" cy="518"/>
                </a:xfrm>
              </p:grpSpPr>
              <p:sp>
                <p:nvSpPr>
                  <p:cNvPr id="4196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97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9" name="Group 168"/>
                <p:cNvGrpSpPr>
                  <a:grpSpLocks/>
                </p:cNvGrpSpPr>
                <p:nvPr/>
              </p:nvGrpSpPr>
              <p:grpSpPr bwMode="auto">
                <a:xfrm>
                  <a:off x="0" y="3108"/>
                  <a:ext cx="498" cy="518"/>
                  <a:chOff x="0" y="3108"/>
                  <a:chExt cx="498" cy="518"/>
                </a:xfrm>
              </p:grpSpPr>
              <p:sp>
                <p:nvSpPr>
                  <p:cNvPr id="4194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3108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0AB062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95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108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0" name="Group 171"/>
                <p:cNvGrpSpPr>
                  <a:grpSpLocks/>
                </p:cNvGrpSpPr>
                <p:nvPr/>
              </p:nvGrpSpPr>
              <p:grpSpPr bwMode="auto">
                <a:xfrm>
                  <a:off x="498" y="3108"/>
                  <a:ext cx="480" cy="518"/>
                  <a:chOff x="498" y="3108"/>
                  <a:chExt cx="480" cy="518"/>
                </a:xfrm>
              </p:grpSpPr>
              <p:sp>
                <p:nvSpPr>
                  <p:cNvPr id="4192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0064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93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1" name="Group 174"/>
                <p:cNvGrpSpPr>
                  <a:grpSpLocks/>
                </p:cNvGrpSpPr>
                <p:nvPr/>
              </p:nvGrpSpPr>
              <p:grpSpPr bwMode="auto">
                <a:xfrm>
                  <a:off x="978" y="3108"/>
                  <a:ext cx="480" cy="518"/>
                  <a:chOff x="978" y="3108"/>
                  <a:chExt cx="480" cy="518"/>
                </a:xfrm>
              </p:grpSpPr>
              <p:sp>
                <p:nvSpPr>
                  <p:cNvPr id="4190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91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2" name="Group 177"/>
                <p:cNvGrpSpPr>
                  <a:grpSpLocks/>
                </p:cNvGrpSpPr>
                <p:nvPr/>
              </p:nvGrpSpPr>
              <p:grpSpPr bwMode="auto">
                <a:xfrm>
                  <a:off x="1458" y="3108"/>
                  <a:ext cx="480" cy="518"/>
                  <a:chOff x="1458" y="3108"/>
                  <a:chExt cx="480" cy="518"/>
                </a:xfrm>
              </p:grpSpPr>
              <p:sp>
                <p:nvSpPr>
                  <p:cNvPr id="4188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00FF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89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3" name="Group 180"/>
                <p:cNvGrpSpPr>
                  <a:grpSpLocks/>
                </p:cNvGrpSpPr>
                <p:nvPr/>
              </p:nvGrpSpPr>
              <p:grpSpPr bwMode="auto">
                <a:xfrm>
                  <a:off x="1938" y="3108"/>
                  <a:ext cx="480" cy="518"/>
                  <a:chOff x="1938" y="3108"/>
                  <a:chExt cx="480" cy="518"/>
                </a:xfrm>
              </p:grpSpPr>
              <p:sp>
                <p:nvSpPr>
                  <p:cNvPr id="4186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87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4" name="Group 183"/>
                <p:cNvGrpSpPr>
                  <a:grpSpLocks/>
                </p:cNvGrpSpPr>
                <p:nvPr/>
              </p:nvGrpSpPr>
              <p:grpSpPr bwMode="auto">
                <a:xfrm>
                  <a:off x="2418" y="3108"/>
                  <a:ext cx="480" cy="518"/>
                  <a:chOff x="2418" y="3108"/>
                  <a:chExt cx="480" cy="518"/>
                </a:xfrm>
              </p:grpSpPr>
              <p:sp>
                <p:nvSpPr>
                  <p:cNvPr id="4184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85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5" name="Group 186"/>
                <p:cNvGrpSpPr>
                  <a:grpSpLocks/>
                </p:cNvGrpSpPr>
                <p:nvPr/>
              </p:nvGrpSpPr>
              <p:grpSpPr bwMode="auto">
                <a:xfrm>
                  <a:off x="2898" y="3108"/>
                  <a:ext cx="480" cy="518"/>
                  <a:chOff x="2898" y="3108"/>
                  <a:chExt cx="480" cy="518"/>
                </a:xfrm>
              </p:grpSpPr>
              <p:sp>
                <p:nvSpPr>
                  <p:cNvPr id="4182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83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6" name="Group 189"/>
                <p:cNvGrpSpPr>
                  <a:grpSpLocks/>
                </p:cNvGrpSpPr>
                <p:nvPr/>
              </p:nvGrpSpPr>
              <p:grpSpPr bwMode="auto">
                <a:xfrm>
                  <a:off x="3378" y="3108"/>
                  <a:ext cx="480" cy="518"/>
                  <a:chOff x="3378" y="3108"/>
                  <a:chExt cx="480" cy="518"/>
                </a:xfrm>
              </p:grpSpPr>
              <p:sp>
                <p:nvSpPr>
                  <p:cNvPr id="4180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81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7" name="Group 192"/>
                <p:cNvGrpSpPr>
                  <a:grpSpLocks/>
                </p:cNvGrpSpPr>
                <p:nvPr/>
              </p:nvGrpSpPr>
              <p:grpSpPr bwMode="auto">
                <a:xfrm>
                  <a:off x="3858" y="3108"/>
                  <a:ext cx="480" cy="518"/>
                  <a:chOff x="3858" y="3108"/>
                  <a:chExt cx="480" cy="518"/>
                </a:xfrm>
              </p:grpSpPr>
              <p:sp>
                <p:nvSpPr>
                  <p:cNvPr id="4178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79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4114" name="Rectangle 195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4344" cy="3632"/>
              </a:xfrm>
              <a:prstGeom prst="rect">
                <a:avLst/>
              </a:prstGeom>
              <a:noFill/>
              <a:ln w="952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01" name="Oval 196"/>
            <p:cNvSpPr>
              <a:spLocks noChangeArrowheads="1"/>
            </p:cNvSpPr>
            <p:nvPr/>
          </p:nvSpPr>
          <p:spPr bwMode="auto">
            <a:xfrm>
              <a:off x="1116" y="1308"/>
              <a:ext cx="138" cy="1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2" name="Oval 197"/>
            <p:cNvSpPr>
              <a:spLocks noChangeArrowheads="1"/>
            </p:cNvSpPr>
            <p:nvPr/>
          </p:nvSpPr>
          <p:spPr bwMode="auto">
            <a:xfrm>
              <a:off x="1128" y="1650"/>
              <a:ext cx="25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3" name="Oval 198"/>
            <p:cNvSpPr>
              <a:spLocks noChangeArrowheads="1"/>
            </p:cNvSpPr>
            <p:nvPr/>
          </p:nvSpPr>
          <p:spPr bwMode="auto">
            <a:xfrm>
              <a:off x="2214" y="1962"/>
              <a:ext cx="876" cy="2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4" name="Oval 199"/>
            <p:cNvSpPr>
              <a:spLocks noChangeArrowheads="1"/>
            </p:cNvSpPr>
            <p:nvPr/>
          </p:nvSpPr>
          <p:spPr bwMode="auto">
            <a:xfrm>
              <a:off x="4446" y="2322"/>
              <a:ext cx="876" cy="2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5" name="Text Box 200"/>
            <p:cNvSpPr txBox="1">
              <a:spLocks noChangeArrowheads="1"/>
            </p:cNvSpPr>
            <p:nvPr/>
          </p:nvSpPr>
          <p:spPr bwMode="auto">
            <a:xfrm>
              <a:off x="1184" y="770"/>
              <a:ext cx="4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>
                  <a:latin typeface="Courier New" pitchFamily="49" charset="0"/>
                </a:rPr>
                <a:t>r</a:t>
              </a:r>
              <a:r>
                <a:rPr lang="ro-RO" altLang="en-US" sz="1200" b="1">
                  <a:latin typeface="Courier New" pitchFamily="49" charset="0"/>
                </a:rPr>
                <a:t>1</a:t>
              </a:r>
              <a:r>
                <a:rPr lang="en-US" altLang="en-US" sz="1200" b="1">
                  <a:latin typeface="Courier New" pitchFamily="49" charset="0"/>
                </a:rPr>
                <a:t>[0]</a:t>
              </a:r>
            </a:p>
          </p:txBody>
        </p:sp>
        <p:sp>
          <p:nvSpPr>
            <p:cNvPr id="4106" name="Text Box 201"/>
            <p:cNvSpPr txBox="1">
              <a:spLocks noChangeArrowheads="1"/>
            </p:cNvSpPr>
            <p:nvPr/>
          </p:nvSpPr>
          <p:spPr bwMode="auto">
            <a:xfrm>
              <a:off x="1646" y="782"/>
              <a:ext cx="4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>
                  <a:latin typeface="Courier New" pitchFamily="49" charset="0"/>
                </a:rPr>
                <a:t>r2[0]</a:t>
              </a:r>
            </a:p>
          </p:txBody>
        </p:sp>
        <p:sp>
          <p:nvSpPr>
            <p:cNvPr id="4107" name="Text Box 202"/>
            <p:cNvSpPr txBox="1">
              <a:spLocks noChangeArrowheads="1"/>
            </p:cNvSpPr>
            <p:nvPr/>
          </p:nvSpPr>
          <p:spPr bwMode="auto">
            <a:xfrm>
              <a:off x="2570" y="782"/>
              <a:ext cx="4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>
                  <a:latin typeface="Courier New" pitchFamily="49" charset="0"/>
                </a:rPr>
                <a:t>r3[0]</a:t>
              </a:r>
            </a:p>
          </p:txBody>
        </p:sp>
        <p:sp>
          <p:nvSpPr>
            <p:cNvPr id="4108" name="Text Box 203"/>
            <p:cNvSpPr txBox="1">
              <a:spLocks noChangeArrowheads="1"/>
            </p:cNvSpPr>
            <p:nvPr/>
          </p:nvSpPr>
          <p:spPr bwMode="auto">
            <a:xfrm>
              <a:off x="4790" y="3614"/>
              <a:ext cx="4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>
                  <a:latin typeface="Courier New" pitchFamily="49" charset="0"/>
                </a:rPr>
                <a:t>r3[6]</a:t>
              </a:r>
            </a:p>
          </p:txBody>
        </p:sp>
        <p:sp>
          <p:nvSpPr>
            <p:cNvPr id="4109" name="Line 204"/>
            <p:cNvSpPr>
              <a:spLocks noChangeShapeType="1"/>
            </p:cNvSpPr>
            <p:nvPr/>
          </p:nvSpPr>
          <p:spPr bwMode="auto">
            <a:xfrm flipH="1">
              <a:off x="1206" y="918"/>
              <a:ext cx="90" cy="3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205"/>
            <p:cNvSpPr>
              <a:spLocks noChangeShapeType="1"/>
            </p:cNvSpPr>
            <p:nvPr/>
          </p:nvSpPr>
          <p:spPr bwMode="auto">
            <a:xfrm flipH="1">
              <a:off x="1362" y="918"/>
              <a:ext cx="408" cy="7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206"/>
            <p:cNvSpPr>
              <a:spLocks noChangeShapeType="1"/>
            </p:cNvSpPr>
            <p:nvPr/>
          </p:nvSpPr>
          <p:spPr bwMode="auto">
            <a:xfrm>
              <a:off x="2730" y="942"/>
              <a:ext cx="42" cy="10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207"/>
            <p:cNvSpPr>
              <a:spLocks noChangeShapeType="1"/>
            </p:cNvSpPr>
            <p:nvPr/>
          </p:nvSpPr>
          <p:spPr bwMode="auto">
            <a:xfrm flipV="1">
              <a:off x="4884" y="2580"/>
              <a:ext cx="0" cy="10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>
                <a:latin typeface="Garamond" pitchFamily="18" charset="0"/>
              </a:rPr>
              <a:t>INTEL Pentium</a:t>
            </a:r>
            <a:endParaRPr lang="en-US" altLang="en-US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866775" y="1443038"/>
            <a:ext cx="7758113" cy="4551362"/>
            <a:chOff x="546" y="909"/>
            <a:chExt cx="4887" cy="2867"/>
          </a:xfrm>
        </p:grpSpPr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546" y="1138"/>
              <a:ext cx="4887" cy="2020"/>
              <a:chOff x="-3" y="-3"/>
              <a:chExt cx="4460" cy="2827"/>
            </a:xfrm>
          </p:grpSpPr>
          <p:grpSp>
            <p:nvGrpSpPr>
              <p:cNvPr id="5137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4454" cy="2821"/>
                <a:chOff x="0" y="0"/>
                <a:chExt cx="4454" cy="2821"/>
              </a:xfrm>
            </p:grpSpPr>
            <p:grpSp>
              <p:nvGrpSpPr>
                <p:cNvPr id="5139" name="Group 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633" cy="403"/>
                  <a:chOff x="0" y="0"/>
                  <a:chExt cx="633" cy="403"/>
                </a:xfrm>
              </p:grpSpPr>
              <p:sp>
                <p:nvSpPr>
                  <p:cNvPr id="5326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Adresa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2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0" name="Group 9"/>
                <p:cNvGrpSpPr>
                  <a:grpSpLocks/>
                </p:cNvGrpSpPr>
                <p:nvPr/>
              </p:nvGrpSpPr>
              <p:grpSpPr bwMode="auto">
                <a:xfrm>
                  <a:off x="633" y="0"/>
                  <a:ext cx="461" cy="403"/>
                  <a:chOff x="633" y="0"/>
                  <a:chExt cx="461" cy="403"/>
                </a:xfrm>
              </p:grpSpPr>
              <p:sp>
                <p:nvSpPr>
                  <p:cNvPr id="532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0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2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0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1" name="Group 12"/>
                <p:cNvGrpSpPr>
                  <a:grpSpLocks/>
                </p:cNvGrpSpPr>
                <p:nvPr/>
              </p:nvGrpSpPr>
              <p:grpSpPr bwMode="auto">
                <a:xfrm>
                  <a:off x="1094" y="0"/>
                  <a:ext cx="480" cy="403"/>
                  <a:chOff x="1094" y="0"/>
                  <a:chExt cx="480" cy="403"/>
                </a:xfrm>
              </p:grpSpPr>
              <p:sp>
                <p:nvSpPr>
                  <p:cNvPr id="532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23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2" name="Group 15"/>
                <p:cNvGrpSpPr>
                  <a:grpSpLocks/>
                </p:cNvGrpSpPr>
                <p:nvPr/>
              </p:nvGrpSpPr>
              <p:grpSpPr bwMode="auto">
                <a:xfrm>
                  <a:off x="1574" y="0"/>
                  <a:ext cx="480" cy="403"/>
                  <a:chOff x="1574" y="0"/>
                  <a:chExt cx="480" cy="403"/>
                </a:xfrm>
              </p:grpSpPr>
              <p:sp>
                <p:nvSpPr>
                  <p:cNvPr id="532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2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3" name="Group 18"/>
                <p:cNvGrpSpPr>
                  <a:grpSpLocks/>
                </p:cNvGrpSpPr>
                <p:nvPr/>
              </p:nvGrpSpPr>
              <p:grpSpPr bwMode="auto">
                <a:xfrm>
                  <a:off x="2054" y="0"/>
                  <a:ext cx="480" cy="403"/>
                  <a:chOff x="2054" y="0"/>
                  <a:chExt cx="480" cy="403"/>
                </a:xfrm>
              </p:grpSpPr>
              <p:sp>
                <p:nvSpPr>
                  <p:cNvPr id="531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19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4" name="Group 21"/>
                <p:cNvGrpSpPr>
                  <a:grpSpLocks/>
                </p:cNvGrpSpPr>
                <p:nvPr/>
              </p:nvGrpSpPr>
              <p:grpSpPr bwMode="auto">
                <a:xfrm>
                  <a:off x="2534" y="0"/>
                  <a:ext cx="480" cy="403"/>
                  <a:chOff x="2534" y="0"/>
                  <a:chExt cx="480" cy="403"/>
                </a:xfrm>
              </p:grpSpPr>
              <p:sp>
                <p:nvSpPr>
                  <p:cNvPr id="531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17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5" name="Group 24"/>
                <p:cNvGrpSpPr>
                  <a:grpSpLocks/>
                </p:cNvGrpSpPr>
                <p:nvPr/>
              </p:nvGrpSpPr>
              <p:grpSpPr bwMode="auto">
                <a:xfrm>
                  <a:off x="3014" y="0"/>
                  <a:ext cx="480" cy="403"/>
                  <a:chOff x="3014" y="0"/>
                  <a:chExt cx="480" cy="403"/>
                </a:xfrm>
              </p:grpSpPr>
              <p:sp>
                <p:nvSpPr>
                  <p:cNvPr id="5314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15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6" name="Group 27"/>
                <p:cNvGrpSpPr>
                  <a:grpSpLocks/>
                </p:cNvGrpSpPr>
                <p:nvPr/>
              </p:nvGrpSpPr>
              <p:grpSpPr bwMode="auto">
                <a:xfrm>
                  <a:off x="3494" y="0"/>
                  <a:ext cx="480" cy="403"/>
                  <a:chOff x="3494" y="0"/>
                  <a:chExt cx="480" cy="403"/>
                </a:xfrm>
              </p:grpSpPr>
              <p:sp>
                <p:nvSpPr>
                  <p:cNvPr id="5312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13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7" name="Group 30"/>
                <p:cNvGrpSpPr>
                  <a:grpSpLocks/>
                </p:cNvGrpSpPr>
                <p:nvPr/>
              </p:nvGrpSpPr>
              <p:grpSpPr bwMode="auto">
                <a:xfrm>
                  <a:off x="3974" y="0"/>
                  <a:ext cx="480" cy="403"/>
                  <a:chOff x="3974" y="0"/>
                  <a:chExt cx="480" cy="403"/>
                </a:xfrm>
              </p:grpSpPr>
              <p:sp>
                <p:nvSpPr>
                  <p:cNvPr id="5310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11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8" name="Group 33"/>
                <p:cNvGrpSpPr>
                  <a:grpSpLocks/>
                </p:cNvGrpSpPr>
                <p:nvPr/>
              </p:nvGrpSpPr>
              <p:grpSpPr bwMode="auto">
                <a:xfrm>
                  <a:off x="0" y="403"/>
                  <a:ext cx="633" cy="403"/>
                  <a:chOff x="0" y="403"/>
                  <a:chExt cx="633" cy="403"/>
                </a:xfrm>
              </p:grpSpPr>
              <p:sp>
                <p:nvSpPr>
                  <p:cNvPr id="5308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403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0012012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09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9" name="Group 36"/>
                <p:cNvGrpSpPr>
                  <a:grpSpLocks/>
                </p:cNvGrpSpPr>
                <p:nvPr/>
              </p:nvGrpSpPr>
              <p:grpSpPr bwMode="auto">
                <a:xfrm>
                  <a:off x="633" y="403"/>
                  <a:ext cx="461" cy="403"/>
                  <a:chOff x="633" y="403"/>
                  <a:chExt cx="461" cy="403"/>
                </a:xfrm>
              </p:grpSpPr>
              <p:sp>
                <p:nvSpPr>
                  <p:cNvPr id="5306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403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0102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07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403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0" name="Group 39"/>
                <p:cNvGrpSpPr>
                  <a:grpSpLocks/>
                </p:cNvGrpSpPr>
                <p:nvPr/>
              </p:nvGrpSpPr>
              <p:grpSpPr bwMode="auto">
                <a:xfrm>
                  <a:off x="1094" y="403"/>
                  <a:ext cx="480" cy="403"/>
                  <a:chOff x="1094" y="403"/>
                  <a:chExt cx="480" cy="403"/>
                </a:xfrm>
              </p:grpSpPr>
              <p:sp>
                <p:nvSpPr>
                  <p:cNvPr id="530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0304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0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1" name="Group 42"/>
                <p:cNvGrpSpPr>
                  <a:grpSpLocks/>
                </p:cNvGrpSpPr>
                <p:nvPr/>
              </p:nvGrpSpPr>
              <p:grpSpPr bwMode="auto">
                <a:xfrm>
                  <a:off x="1574" y="403"/>
                  <a:ext cx="480" cy="403"/>
                  <a:chOff x="1574" y="403"/>
                  <a:chExt cx="480" cy="403"/>
                </a:xfrm>
              </p:grpSpPr>
              <p:sp>
                <p:nvSpPr>
                  <p:cNvPr id="5302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0506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03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2" name="Group 45"/>
                <p:cNvGrpSpPr>
                  <a:grpSpLocks/>
                </p:cNvGrpSpPr>
                <p:nvPr/>
              </p:nvGrpSpPr>
              <p:grpSpPr bwMode="auto">
                <a:xfrm>
                  <a:off x="2054" y="403"/>
                  <a:ext cx="480" cy="403"/>
                  <a:chOff x="2054" y="403"/>
                  <a:chExt cx="480" cy="403"/>
                </a:xfrm>
              </p:grpSpPr>
              <p:sp>
                <p:nvSpPr>
                  <p:cNvPr id="5300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0708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01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3" name="Group 48"/>
                <p:cNvGrpSpPr>
                  <a:grpSpLocks/>
                </p:cNvGrpSpPr>
                <p:nvPr/>
              </p:nvGrpSpPr>
              <p:grpSpPr bwMode="auto">
                <a:xfrm>
                  <a:off x="2534" y="403"/>
                  <a:ext cx="480" cy="403"/>
                  <a:chOff x="2534" y="403"/>
                  <a:chExt cx="480" cy="403"/>
                </a:xfrm>
              </p:grpSpPr>
              <p:sp>
                <p:nvSpPr>
                  <p:cNvPr id="5298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090A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99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4" name="Group 51"/>
                <p:cNvGrpSpPr>
                  <a:grpSpLocks/>
                </p:cNvGrpSpPr>
                <p:nvPr/>
              </p:nvGrpSpPr>
              <p:grpSpPr bwMode="auto">
                <a:xfrm>
                  <a:off x="3014" y="403"/>
                  <a:ext cx="480" cy="403"/>
                  <a:chOff x="3014" y="403"/>
                  <a:chExt cx="480" cy="403"/>
                </a:xfrm>
              </p:grpSpPr>
              <p:sp>
                <p:nvSpPr>
                  <p:cNvPr id="5296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6465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97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5" name="Group 54"/>
                <p:cNvGrpSpPr>
                  <a:grpSpLocks/>
                </p:cNvGrpSpPr>
                <p:nvPr/>
              </p:nvGrpSpPr>
              <p:grpSpPr bwMode="auto">
                <a:xfrm>
                  <a:off x="3494" y="403"/>
                  <a:ext cx="480" cy="403"/>
                  <a:chOff x="3494" y="403"/>
                  <a:chExt cx="480" cy="403"/>
                </a:xfrm>
              </p:grpSpPr>
              <p:sp>
                <p:nvSpPr>
                  <p:cNvPr id="5294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6667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95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6" name="Group 57"/>
                <p:cNvGrpSpPr>
                  <a:grpSpLocks/>
                </p:cNvGrpSpPr>
                <p:nvPr/>
              </p:nvGrpSpPr>
              <p:grpSpPr bwMode="auto">
                <a:xfrm>
                  <a:off x="3974" y="403"/>
                  <a:ext cx="480" cy="403"/>
                  <a:chOff x="3974" y="403"/>
                  <a:chExt cx="480" cy="403"/>
                </a:xfrm>
              </p:grpSpPr>
              <p:sp>
                <p:nvSpPr>
                  <p:cNvPr id="5292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93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7" name="Group 60"/>
                <p:cNvGrpSpPr>
                  <a:grpSpLocks/>
                </p:cNvGrpSpPr>
                <p:nvPr/>
              </p:nvGrpSpPr>
              <p:grpSpPr bwMode="auto">
                <a:xfrm>
                  <a:off x="0" y="806"/>
                  <a:ext cx="633" cy="403"/>
                  <a:chOff x="0" y="806"/>
                  <a:chExt cx="633" cy="403"/>
                </a:xfrm>
              </p:grpSpPr>
              <p:sp>
                <p:nvSpPr>
                  <p:cNvPr id="5290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06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0012022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91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06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8" name="Group 63"/>
                <p:cNvGrpSpPr>
                  <a:grpSpLocks/>
                </p:cNvGrpSpPr>
                <p:nvPr/>
              </p:nvGrpSpPr>
              <p:grpSpPr bwMode="auto">
                <a:xfrm>
                  <a:off x="633" y="806"/>
                  <a:ext cx="461" cy="403"/>
                  <a:chOff x="633" y="806"/>
                  <a:chExt cx="461" cy="403"/>
                </a:xfrm>
              </p:grpSpPr>
              <p:sp>
                <p:nvSpPr>
                  <p:cNvPr id="5288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806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0100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8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806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9" name="Group 66"/>
                <p:cNvGrpSpPr>
                  <a:grpSpLocks/>
                </p:cNvGrpSpPr>
                <p:nvPr/>
              </p:nvGrpSpPr>
              <p:grpSpPr bwMode="auto">
                <a:xfrm>
                  <a:off x="1094" y="806"/>
                  <a:ext cx="480" cy="403"/>
                  <a:chOff x="1094" y="806"/>
                  <a:chExt cx="480" cy="403"/>
                </a:xfrm>
              </p:grpSpPr>
              <p:sp>
                <p:nvSpPr>
                  <p:cNvPr id="5286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0200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87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0" name="Group 69"/>
                <p:cNvGrpSpPr>
                  <a:grpSpLocks/>
                </p:cNvGrpSpPr>
                <p:nvPr/>
              </p:nvGrpSpPr>
              <p:grpSpPr bwMode="auto">
                <a:xfrm>
                  <a:off x="1574" y="806"/>
                  <a:ext cx="480" cy="403"/>
                  <a:chOff x="1574" y="806"/>
                  <a:chExt cx="480" cy="403"/>
                </a:xfrm>
              </p:grpSpPr>
              <p:sp>
                <p:nvSpPr>
                  <p:cNvPr id="5284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0300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85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1" name="Group 72"/>
                <p:cNvGrpSpPr>
                  <a:grpSpLocks/>
                </p:cNvGrpSpPr>
                <p:nvPr/>
              </p:nvGrpSpPr>
              <p:grpSpPr bwMode="auto">
                <a:xfrm>
                  <a:off x="2054" y="806"/>
                  <a:ext cx="480" cy="403"/>
                  <a:chOff x="2054" y="806"/>
                  <a:chExt cx="480" cy="403"/>
                </a:xfrm>
              </p:grpSpPr>
              <p:sp>
                <p:nvSpPr>
                  <p:cNvPr id="5282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0400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83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2" name="Group 75"/>
                <p:cNvGrpSpPr>
                  <a:grpSpLocks/>
                </p:cNvGrpSpPr>
                <p:nvPr/>
              </p:nvGrpSpPr>
              <p:grpSpPr bwMode="auto">
                <a:xfrm>
                  <a:off x="2534" y="806"/>
                  <a:ext cx="480" cy="403"/>
                  <a:chOff x="2534" y="806"/>
                  <a:chExt cx="480" cy="403"/>
                </a:xfrm>
              </p:grpSpPr>
              <p:sp>
                <p:nvSpPr>
                  <p:cNvPr id="5280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0500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8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3" name="Group 78"/>
                <p:cNvGrpSpPr>
                  <a:grpSpLocks/>
                </p:cNvGrpSpPr>
                <p:nvPr/>
              </p:nvGrpSpPr>
              <p:grpSpPr bwMode="auto">
                <a:xfrm>
                  <a:off x="3014" y="806"/>
                  <a:ext cx="480" cy="403"/>
                  <a:chOff x="3014" y="806"/>
                  <a:chExt cx="480" cy="403"/>
                </a:xfrm>
              </p:grpSpPr>
              <p:sp>
                <p:nvSpPr>
                  <p:cNvPr id="5278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6400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79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4" name="Group 81"/>
                <p:cNvGrpSpPr>
                  <a:grpSpLocks/>
                </p:cNvGrpSpPr>
                <p:nvPr/>
              </p:nvGrpSpPr>
              <p:grpSpPr bwMode="auto">
                <a:xfrm>
                  <a:off x="3494" y="806"/>
                  <a:ext cx="480" cy="403"/>
                  <a:chOff x="3494" y="806"/>
                  <a:chExt cx="480" cy="403"/>
                </a:xfrm>
              </p:grpSpPr>
              <p:sp>
                <p:nvSpPr>
                  <p:cNvPr id="5276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FDFF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77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5" name="Group 84"/>
                <p:cNvGrpSpPr>
                  <a:grpSpLocks/>
                </p:cNvGrpSpPr>
                <p:nvPr/>
              </p:nvGrpSpPr>
              <p:grpSpPr bwMode="auto">
                <a:xfrm>
                  <a:off x="3974" y="806"/>
                  <a:ext cx="480" cy="403"/>
                  <a:chOff x="3974" y="806"/>
                  <a:chExt cx="480" cy="403"/>
                </a:xfrm>
              </p:grpSpPr>
              <p:sp>
                <p:nvSpPr>
                  <p:cNvPr id="5274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FEFF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75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6" name="Group 87"/>
                <p:cNvGrpSpPr>
                  <a:grpSpLocks/>
                </p:cNvGrpSpPr>
                <p:nvPr/>
              </p:nvGrpSpPr>
              <p:grpSpPr bwMode="auto">
                <a:xfrm>
                  <a:off x="0" y="1209"/>
                  <a:ext cx="633" cy="403"/>
                  <a:chOff x="0" y="1209"/>
                  <a:chExt cx="633" cy="403"/>
                </a:xfrm>
              </p:grpSpPr>
              <p:sp>
                <p:nvSpPr>
                  <p:cNvPr id="5272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209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0012032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73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09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7" name="Group 90"/>
                <p:cNvGrpSpPr>
                  <a:grpSpLocks/>
                </p:cNvGrpSpPr>
                <p:nvPr/>
              </p:nvGrpSpPr>
              <p:grpSpPr bwMode="auto">
                <a:xfrm>
                  <a:off x="633" y="1209"/>
                  <a:ext cx="461" cy="403"/>
                  <a:chOff x="633" y="1209"/>
                  <a:chExt cx="461" cy="403"/>
                </a:xfrm>
              </p:grpSpPr>
              <p:sp>
                <p:nvSpPr>
                  <p:cNvPr id="5270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1209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FFFF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71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1209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8" name="Group 93"/>
                <p:cNvGrpSpPr>
                  <a:grpSpLocks/>
                </p:cNvGrpSpPr>
                <p:nvPr/>
              </p:nvGrpSpPr>
              <p:grpSpPr bwMode="auto">
                <a:xfrm>
                  <a:off x="1094" y="1209"/>
                  <a:ext cx="480" cy="403"/>
                  <a:chOff x="1094" y="1209"/>
                  <a:chExt cx="480" cy="403"/>
                </a:xfrm>
              </p:grpSpPr>
              <p:sp>
                <p:nvSpPr>
                  <p:cNvPr id="5268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69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9" name="Group 96"/>
                <p:cNvGrpSpPr>
                  <a:grpSpLocks/>
                </p:cNvGrpSpPr>
                <p:nvPr/>
              </p:nvGrpSpPr>
              <p:grpSpPr bwMode="auto">
                <a:xfrm>
                  <a:off x="1574" y="1209"/>
                  <a:ext cx="480" cy="403"/>
                  <a:chOff x="1574" y="1209"/>
                  <a:chExt cx="480" cy="403"/>
                </a:xfrm>
              </p:grpSpPr>
              <p:sp>
                <p:nvSpPr>
                  <p:cNvPr id="5266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0100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67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0" name="Group 99"/>
                <p:cNvGrpSpPr>
                  <a:grpSpLocks/>
                </p:cNvGrpSpPr>
                <p:nvPr/>
              </p:nvGrpSpPr>
              <p:grpSpPr bwMode="auto">
                <a:xfrm>
                  <a:off x="2054" y="1209"/>
                  <a:ext cx="480" cy="403"/>
                  <a:chOff x="2054" y="1209"/>
                  <a:chExt cx="480" cy="403"/>
                </a:xfrm>
              </p:grpSpPr>
              <p:sp>
                <p:nvSpPr>
                  <p:cNvPr id="5264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65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1" name="Group 102"/>
                <p:cNvGrpSpPr>
                  <a:grpSpLocks/>
                </p:cNvGrpSpPr>
                <p:nvPr/>
              </p:nvGrpSpPr>
              <p:grpSpPr bwMode="auto">
                <a:xfrm>
                  <a:off x="2534" y="1209"/>
                  <a:ext cx="480" cy="403"/>
                  <a:chOff x="2534" y="1209"/>
                  <a:chExt cx="480" cy="403"/>
                </a:xfrm>
              </p:grpSpPr>
              <p:sp>
                <p:nvSpPr>
                  <p:cNvPr id="5262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0200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63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2" name="Group 105"/>
                <p:cNvGrpSpPr>
                  <a:grpSpLocks/>
                </p:cNvGrpSpPr>
                <p:nvPr/>
              </p:nvGrpSpPr>
              <p:grpSpPr bwMode="auto">
                <a:xfrm>
                  <a:off x="3014" y="1209"/>
                  <a:ext cx="480" cy="403"/>
                  <a:chOff x="3014" y="1209"/>
                  <a:chExt cx="480" cy="403"/>
                </a:xfrm>
              </p:grpSpPr>
              <p:sp>
                <p:nvSpPr>
                  <p:cNvPr id="5260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61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3" name="Group 108"/>
                <p:cNvGrpSpPr>
                  <a:grpSpLocks/>
                </p:cNvGrpSpPr>
                <p:nvPr/>
              </p:nvGrpSpPr>
              <p:grpSpPr bwMode="auto">
                <a:xfrm>
                  <a:off x="3494" y="1209"/>
                  <a:ext cx="480" cy="403"/>
                  <a:chOff x="3494" y="1209"/>
                  <a:chExt cx="480" cy="403"/>
                </a:xfrm>
              </p:grpSpPr>
              <p:sp>
                <p:nvSpPr>
                  <p:cNvPr id="5258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0300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59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4" name="Group 111"/>
                <p:cNvGrpSpPr>
                  <a:grpSpLocks/>
                </p:cNvGrpSpPr>
                <p:nvPr/>
              </p:nvGrpSpPr>
              <p:grpSpPr bwMode="auto">
                <a:xfrm>
                  <a:off x="3974" y="1209"/>
                  <a:ext cx="480" cy="403"/>
                  <a:chOff x="3974" y="1209"/>
                  <a:chExt cx="480" cy="403"/>
                </a:xfrm>
              </p:grpSpPr>
              <p:sp>
                <p:nvSpPr>
                  <p:cNvPr id="5256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57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5" name="Group 114"/>
                <p:cNvGrpSpPr>
                  <a:grpSpLocks/>
                </p:cNvGrpSpPr>
                <p:nvPr/>
              </p:nvGrpSpPr>
              <p:grpSpPr bwMode="auto">
                <a:xfrm>
                  <a:off x="0" y="1612"/>
                  <a:ext cx="633" cy="403"/>
                  <a:chOff x="0" y="1612"/>
                  <a:chExt cx="633" cy="403"/>
                </a:xfrm>
              </p:grpSpPr>
              <p:sp>
                <p:nvSpPr>
                  <p:cNvPr id="5254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612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0012042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55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12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6" name="Group 117"/>
                <p:cNvGrpSpPr>
                  <a:grpSpLocks/>
                </p:cNvGrpSpPr>
                <p:nvPr/>
              </p:nvGrpSpPr>
              <p:grpSpPr bwMode="auto">
                <a:xfrm>
                  <a:off x="633" y="1612"/>
                  <a:ext cx="461" cy="403"/>
                  <a:chOff x="633" y="1612"/>
                  <a:chExt cx="461" cy="403"/>
                </a:xfrm>
              </p:grpSpPr>
              <p:sp>
                <p:nvSpPr>
                  <p:cNvPr id="5252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1612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6400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53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1612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7" name="Group 120"/>
                <p:cNvGrpSpPr>
                  <a:grpSpLocks/>
                </p:cNvGrpSpPr>
                <p:nvPr/>
              </p:nvGrpSpPr>
              <p:grpSpPr bwMode="auto">
                <a:xfrm>
                  <a:off x="1094" y="1612"/>
                  <a:ext cx="480" cy="403"/>
                  <a:chOff x="1094" y="1612"/>
                  <a:chExt cx="480" cy="403"/>
                </a:xfrm>
              </p:grpSpPr>
              <p:sp>
                <p:nvSpPr>
                  <p:cNvPr id="5250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51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8" name="Group 123"/>
                <p:cNvGrpSpPr>
                  <a:grpSpLocks/>
                </p:cNvGrpSpPr>
                <p:nvPr/>
              </p:nvGrpSpPr>
              <p:grpSpPr bwMode="auto">
                <a:xfrm>
                  <a:off x="1574" y="1612"/>
                  <a:ext cx="480" cy="403"/>
                  <a:chOff x="1574" y="1612"/>
                  <a:chExt cx="480" cy="403"/>
                </a:xfrm>
              </p:grpSpPr>
              <p:sp>
                <p:nvSpPr>
                  <p:cNvPr id="5248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49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9" name="Group 126"/>
                <p:cNvGrpSpPr>
                  <a:grpSpLocks/>
                </p:cNvGrpSpPr>
                <p:nvPr/>
              </p:nvGrpSpPr>
              <p:grpSpPr bwMode="auto">
                <a:xfrm>
                  <a:off x="2054" y="1612"/>
                  <a:ext cx="480" cy="403"/>
                  <a:chOff x="2054" y="1612"/>
                  <a:chExt cx="480" cy="403"/>
                </a:xfrm>
              </p:grpSpPr>
              <p:sp>
                <p:nvSpPr>
                  <p:cNvPr id="5246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47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0" name="Group 129"/>
                <p:cNvGrpSpPr>
                  <a:grpSpLocks/>
                </p:cNvGrpSpPr>
                <p:nvPr/>
              </p:nvGrpSpPr>
              <p:grpSpPr bwMode="auto">
                <a:xfrm>
                  <a:off x="2534" y="1612"/>
                  <a:ext cx="480" cy="403"/>
                  <a:chOff x="2534" y="1612"/>
                  <a:chExt cx="480" cy="403"/>
                </a:xfrm>
              </p:grpSpPr>
              <p:sp>
                <p:nvSpPr>
                  <p:cNvPr id="5244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0010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45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1" name="Group 132"/>
                <p:cNvGrpSpPr>
                  <a:grpSpLocks/>
                </p:cNvGrpSpPr>
                <p:nvPr/>
              </p:nvGrpSpPr>
              <p:grpSpPr bwMode="auto">
                <a:xfrm>
                  <a:off x="3014" y="1612"/>
                  <a:ext cx="480" cy="403"/>
                  <a:chOff x="3014" y="1612"/>
                  <a:chExt cx="480" cy="403"/>
                </a:xfrm>
              </p:grpSpPr>
              <p:sp>
                <p:nvSpPr>
                  <p:cNvPr id="5242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43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2" name="Group 135"/>
                <p:cNvGrpSpPr>
                  <a:grpSpLocks/>
                </p:cNvGrpSpPr>
                <p:nvPr/>
              </p:nvGrpSpPr>
              <p:grpSpPr bwMode="auto">
                <a:xfrm>
                  <a:off x="3494" y="1612"/>
                  <a:ext cx="480" cy="403"/>
                  <a:chOff x="3494" y="1612"/>
                  <a:chExt cx="480" cy="403"/>
                </a:xfrm>
              </p:grpSpPr>
              <p:sp>
                <p:nvSpPr>
                  <p:cNvPr id="5240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</a:rPr>
                      <a:t>20BC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41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3" name="Group 138"/>
                <p:cNvGrpSpPr>
                  <a:grpSpLocks/>
                </p:cNvGrpSpPr>
                <p:nvPr/>
              </p:nvGrpSpPr>
              <p:grpSpPr bwMode="auto">
                <a:xfrm>
                  <a:off x="3974" y="1612"/>
                  <a:ext cx="480" cy="403"/>
                  <a:chOff x="3974" y="1612"/>
                  <a:chExt cx="480" cy="403"/>
                </a:xfrm>
              </p:grpSpPr>
              <p:sp>
                <p:nvSpPr>
                  <p:cNvPr id="5238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</a:rPr>
                      <a:t>BE</a:t>
                    </a:r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39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4" name="Group 141"/>
                <p:cNvGrpSpPr>
                  <a:grpSpLocks/>
                </p:cNvGrpSpPr>
                <p:nvPr/>
              </p:nvGrpSpPr>
              <p:grpSpPr bwMode="auto">
                <a:xfrm>
                  <a:off x="0" y="2015"/>
                  <a:ext cx="633" cy="403"/>
                  <a:chOff x="0" y="2015"/>
                  <a:chExt cx="633" cy="403"/>
                </a:xfrm>
              </p:grpSpPr>
              <p:sp>
                <p:nvSpPr>
                  <p:cNvPr id="5236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015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0012052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37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015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5" name="Group 144"/>
                <p:cNvGrpSpPr>
                  <a:grpSpLocks/>
                </p:cNvGrpSpPr>
                <p:nvPr/>
              </p:nvGrpSpPr>
              <p:grpSpPr bwMode="auto">
                <a:xfrm>
                  <a:off x="633" y="2015"/>
                  <a:ext cx="461" cy="403"/>
                  <a:chOff x="633" y="2015"/>
                  <a:chExt cx="461" cy="403"/>
                </a:xfrm>
              </p:grpSpPr>
              <p:sp>
                <p:nvSpPr>
                  <p:cNvPr id="5234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2015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35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2015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6" name="Group 147"/>
                <p:cNvGrpSpPr>
                  <a:grpSpLocks/>
                </p:cNvGrpSpPr>
                <p:nvPr/>
              </p:nvGrpSpPr>
              <p:grpSpPr bwMode="auto">
                <a:xfrm>
                  <a:off x="1094" y="2015"/>
                  <a:ext cx="480" cy="403"/>
                  <a:chOff x="1094" y="2015"/>
                  <a:chExt cx="480" cy="403"/>
                </a:xfrm>
              </p:grpSpPr>
              <p:sp>
                <p:nvSpPr>
                  <p:cNvPr id="5232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33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7" name="Group 150"/>
                <p:cNvGrpSpPr>
                  <a:grpSpLocks/>
                </p:cNvGrpSpPr>
                <p:nvPr/>
              </p:nvGrpSpPr>
              <p:grpSpPr bwMode="auto">
                <a:xfrm>
                  <a:off x="1574" y="2015"/>
                  <a:ext cx="480" cy="403"/>
                  <a:chOff x="1574" y="2015"/>
                  <a:chExt cx="480" cy="403"/>
                </a:xfrm>
              </p:grpSpPr>
              <p:sp>
                <p:nvSpPr>
                  <p:cNvPr id="5230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00FF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31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8" name="Group 153"/>
                <p:cNvGrpSpPr>
                  <a:grpSpLocks/>
                </p:cNvGrpSpPr>
                <p:nvPr/>
              </p:nvGrpSpPr>
              <p:grpSpPr bwMode="auto">
                <a:xfrm>
                  <a:off x="2054" y="2015"/>
                  <a:ext cx="480" cy="403"/>
                  <a:chOff x="2054" y="2015"/>
                  <a:chExt cx="480" cy="403"/>
                </a:xfrm>
              </p:grpSpPr>
              <p:sp>
                <p:nvSpPr>
                  <p:cNvPr id="5228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9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9" name="Group 156"/>
                <p:cNvGrpSpPr>
                  <a:grpSpLocks/>
                </p:cNvGrpSpPr>
                <p:nvPr/>
              </p:nvGrpSpPr>
              <p:grpSpPr bwMode="auto">
                <a:xfrm>
                  <a:off x="2534" y="2015"/>
                  <a:ext cx="480" cy="403"/>
                  <a:chOff x="2534" y="2015"/>
                  <a:chExt cx="480" cy="403"/>
                </a:xfrm>
              </p:grpSpPr>
              <p:sp>
                <p:nvSpPr>
                  <p:cNvPr id="5226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7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0" name="Group 159"/>
                <p:cNvGrpSpPr>
                  <a:grpSpLocks/>
                </p:cNvGrpSpPr>
                <p:nvPr/>
              </p:nvGrpSpPr>
              <p:grpSpPr bwMode="auto">
                <a:xfrm>
                  <a:off x="3014" y="2015"/>
                  <a:ext cx="480" cy="403"/>
                  <a:chOff x="3014" y="2015"/>
                  <a:chExt cx="480" cy="403"/>
                </a:xfrm>
              </p:grpSpPr>
              <p:sp>
                <p:nvSpPr>
                  <p:cNvPr id="5224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5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1" name="Group 162"/>
                <p:cNvGrpSpPr>
                  <a:grpSpLocks/>
                </p:cNvGrpSpPr>
                <p:nvPr/>
              </p:nvGrpSpPr>
              <p:grpSpPr bwMode="auto">
                <a:xfrm>
                  <a:off x="3494" y="2015"/>
                  <a:ext cx="480" cy="403"/>
                  <a:chOff x="3494" y="2015"/>
                  <a:chExt cx="480" cy="403"/>
                </a:xfrm>
              </p:grpSpPr>
              <p:sp>
                <p:nvSpPr>
                  <p:cNvPr id="5222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3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2" name="Group 165"/>
                <p:cNvGrpSpPr>
                  <a:grpSpLocks/>
                </p:cNvGrpSpPr>
                <p:nvPr/>
              </p:nvGrpSpPr>
              <p:grpSpPr bwMode="auto">
                <a:xfrm>
                  <a:off x="3974" y="2015"/>
                  <a:ext cx="480" cy="403"/>
                  <a:chOff x="3974" y="2015"/>
                  <a:chExt cx="480" cy="403"/>
                </a:xfrm>
              </p:grpSpPr>
              <p:sp>
                <p:nvSpPr>
                  <p:cNvPr id="5220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1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3" name="Group 168"/>
                <p:cNvGrpSpPr>
                  <a:grpSpLocks/>
                </p:cNvGrpSpPr>
                <p:nvPr/>
              </p:nvGrpSpPr>
              <p:grpSpPr bwMode="auto">
                <a:xfrm>
                  <a:off x="0" y="2418"/>
                  <a:ext cx="633" cy="403"/>
                  <a:chOff x="0" y="2418"/>
                  <a:chExt cx="633" cy="403"/>
                </a:xfrm>
              </p:grpSpPr>
              <p:sp>
                <p:nvSpPr>
                  <p:cNvPr id="5218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418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0012062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19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418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4" name="Group 171"/>
                <p:cNvGrpSpPr>
                  <a:grpSpLocks/>
                </p:cNvGrpSpPr>
                <p:nvPr/>
              </p:nvGrpSpPr>
              <p:grpSpPr bwMode="auto">
                <a:xfrm>
                  <a:off x="633" y="2418"/>
                  <a:ext cx="461" cy="403"/>
                  <a:chOff x="633" y="2418"/>
                  <a:chExt cx="461" cy="403"/>
                </a:xfrm>
              </p:grpSpPr>
              <p:sp>
                <p:nvSpPr>
                  <p:cNvPr id="5216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2418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0064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17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2418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5" name="Group 174"/>
                <p:cNvGrpSpPr>
                  <a:grpSpLocks/>
                </p:cNvGrpSpPr>
                <p:nvPr/>
              </p:nvGrpSpPr>
              <p:grpSpPr bwMode="auto">
                <a:xfrm>
                  <a:off x="1094" y="2418"/>
                  <a:ext cx="480" cy="403"/>
                  <a:chOff x="1094" y="2418"/>
                  <a:chExt cx="480" cy="403"/>
                </a:xfrm>
              </p:grpSpPr>
              <p:sp>
                <p:nvSpPr>
                  <p:cNvPr id="5214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15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6" name="Group 177"/>
                <p:cNvGrpSpPr>
                  <a:grpSpLocks/>
                </p:cNvGrpSpPr>
                <p:nvPr/>
              </p:nvGrpSpPr>
              <p:grpSpPr bwMode="auto">
                <a:xfrm>
                  <a:off x="1574" y="2418"/>
                  <a:ext cx="480" cy="403"/>
                  <a:chOff x="1574" y="2418"/>
                  <a:chExt cx="480" cy="403"/>
                </a:xfrm>
              </p:grpSpPr>
              <p:sp>
                <p:nvSpPr>
                  <p:cNvPr id="521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00FF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13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7" name="Group 180"/>
                <p:cNvGrpSpPr>
                  <a:grpSpLocks/>
                </p:cNvGrpSpPr>
                <p:nvPr/>
              </p:nvGrpSpPr>
              <p:grpSpPr bwMode="auto">
                <a:xfrm>
                  <a:off x="2054" y="2418"/>
                  <a:ext cx="480" cy="403"/>
                  <a:chOff x="2054" y="2418"/>
                  <a:chExt cx="480" cy="403"/>
                </a:xfrm>
              </p:grpSpPr>
              <p:sp>
                <p:nvSpPr>
                  <p:cNvPr id="5210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11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8" name="Group 183"/>
                <p:cNvGrpSpPr>
                  <a:grpSpLocks/>
                </p:cNvGrpSpPr>
                <p:nvPr/>
              </p:nvGrpSpPr>
              <p:grpSpPr bwMode="auto">
                <a:xfrm>
                  <a:off x="2534" y="2418"/>
                  <a:ext cx="480" cy="403"/>
                  <a:chOff x="2534" y="2418"/>
                  <a:chExt cx="480" cy="403"/>
                </a:xfrm>
              </p:grpSpPr>
              <p:sp>
                <p:nvSpPr>
                  <p:cNvPr id="5208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09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9" name="Group 186"/>
                <p:cNvGrpSpPr>
                  <a:grpSpLocks/>
                </p:cNvGrpSpPr>
                <p:nvPr/>
              </p:nvGrpSpPr>
              <p:grpSpPr bwMode="auto">
                <a:xfrm>
                  <a:off x="3014" y="2418"/>
                  <a:ext cx="480" cy="403"/>
                  <a:chOff x="3014" y="2418"/>
                  <a:chExt cx="480" cy="403"/>
                </a:xfrm>
              </p:grpSpPr>
              <p:sp>
                <p:nvSpPr>
                  <p:cNvPr id="5206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07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200" name="Group 189"/>
                <p:cNvGrpSpPr>
                  <a:grpSpLocks/>
                </p:cNvGrpSpPr>
                <p:nvPr/>
              </p:nvGrpSpPr>
              <p:grpSpPr bwMode="auto">
                <a:xfrm>
                  <a:off x="3494" y="2418"/>
                  <a:ext cx="480" cy="403"/>
                  <a:chOff x="3494" y="2418"/>
                  <a:chExt cx="480" cy="403"/>
                </a:xfrm>
              </p:grpSpPr>
              <p:sp>
                <p:nvSpPr>
                  <p:cNvPr id="5204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05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201" name="Group 192"/>
                <p:cNvGrpSpPr>
                  <a:grpSpLocks/>
                </p:cNvGrpSpPr>
                <p:nvPr/>
              </p:nvGrpSpPr>
              <p:grpSpPr bwMode="auto">
                <a:xfrm>
                  <a:off x="3974" y="2418"/>
                  <a:ext cx="480" cy="403"/>
                  <a:chOff x="3974" y="2418"/>
                  <a:chExt cx="480" cy="403"/>
                </a:xfrm>
              </p:grpSpPr>
              <p:sp>
                <p:nvSpPr>
                  <p:cNvPr id="5202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03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5138" name="Rectangle 195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4460" cy="2827"/>
              </a:xfrm>
              <a:prstGeom prst="rect">
                <a:avLst/>
              </a:prstGeom>
              <a:noFill/>
              <a:ln w="952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25" name="Oval 196"/>
            <p:cNvSpPr>
              <a:spLocks noChangeArrowheads="1"/>
            </p:cNvSpPr>
            <p:nvPr/>
          </p:nvSpPr>
          <p:spPr bwMode="auto">
            <a:xfrm>
              <a:off x="2328" y="1974"/>
              <a:ext cx="876" cy="2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6" name="Oval 197"/>
            <p:cNvSpPr>
              <a:spLocks noChangeArrowheads="1"/>
            </p:cNvSpPr>
            <p:nvPr/>
          </p:nvSpPr>
          <p:spPr bwMode="auto">
            <a:xfrm>
              <a:off x="1314" y="1422"/>
              <a:ext cx="156" cy="17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7" name="Oval 198"/>
            <p:cNvSpPr>
              <a:spLocks noChangeArrowheads="1"/>
            </p:cNvSpPr>
            <p:nvPr/>
          </p:nvSpPr>
          <p:spPr bwMode="auto">
            <a:xfrm>
              <a:off x="1344" y="1716"/>
              <a:ext cx="258" cy="1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8" name="Oval 199"/>
            <p:cNvSpPr>
              <a:spLocks noChangeArrowheads="1"/>
            </p:cNvSpPr>
            <p:nvPr/>
          </p:nvSpPr>
          <p:spPr bwMode="auto">
            <a:xfrm>
              <a:off x="4428" y="2256"/>
              <a:ext cx="876" cy="2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9" name="Text Box 200"/>
            <p:cNvSpPr txBox="1">
              <a:spLocks noChangeArrowheads="1"/>
            </p:cNvSpPr>
            <p:nvPr/>
          </p:nvSpPr>
          <p:spPr bwMode="auto">
            <a:xfrm>
              <a:off x="4790" y="3603"/>
              <a:ext cx="3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/>
                <a:t>r3[6]</a:t>
              </a:r>
            </a:p>
          </p:txBody>
        </p:sp>
        <p:sp>
          <p:nvSpPr>
            <p:cNvPr id="5130" name="Line 201"/>
            <p:cNvSpPr>
              <a:spLocks noChangeShapeType="1"/>
            </p:cNvSpPr>
            <p:nvPr/>
          </p:nvSpPr>
          <p:spPr bwMode="auto">
            <a:xfrm flipV="1">
              <a:off x="4950" y="2514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Text Box 202"/>
            <p:cNvSpPr txBox="1">
              <a:spLocks noChangeArrowheads="1"/>
            </p:cNvSpPr>
            <p:nvPr/>
          </p:nvSpPr>
          <p:spPr bwMode="auto">
            <a:xfrm>
              <a:off x="2678" y="927"/>
              <a:ext cx="3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/>
                <a:t>r3[0]</a:t>
              </a:r>
            </a:p>
          </p:txBody>
        </p:sp>
        <p:sp>
          <p:nvSpPr>
            <p:cNvPr id="5132" name="Line 203"/>
            <p:cNvSpPr>
              <a:spLocks noChangeShapeType="1"/>
            </p:cNvSpPr>
            <p:nvPr/>
          </p:nvSpPr>
          <p:spPr bwMode="auto">
            <a:xfrm flipH="1">
              <a:off x="2838" y="1086"/>
              <a:ext cx="6" cy="8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Text Box 204"/>
            <p:cNvSpPr txBox="1">
              <a:spLocks noChangeArrowheads="1"/>
            </p:cNvSpPr>
            <p:nvPr/>
          </p:nvSpPr>
          <p:spPr bwMode="auto">
            <a:xfrm>
              <a:off x="1298" y="909"/>
              <a:ext cx="3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/>
                <a:t>r1[0]</a:t>
              </a:r>
            </a:p>
          </p:txBody>
        </p:sp>
        <p:sp>
          <p:nvSpPr>
            <p:cNvPr id="5134" name="Line 205"/>
            <p:cNvSpPr>
              <a:spLocks noChangeShapeType="1"/>
            </p:cNvSpPr>
            <p:nvPr/>
          </p:nvSpPr>
          <p:spPr bwMode="auto">
            <a:xfrm flipH="1">
              <a:off x="1404" y="1062"/>
              <a:ext cx="42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Text Box 206"/>
            <p:cNvSpPr txBox="1">
              <a:spLocks noChangeArrowheads="1"/>
            </p:cNvSpPr>
            <p:nvPr/>
          </p:nvSpPr>
          <p:spPr bwMode="auto">
            <a:xfrm>
              <a:off x="1682" y="921"/>
              <a:ext cx="3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/>
                <a:t>r2[0]</a:t>
              </a:r>
            </a:p>
          </p:txBody>
        </p:sp>
        <p:sp>
          <p:nvSpPr>
            <p:cNvPr id="5136" name="Line 207"/>
            <p:cNvSpPr>
              <a:spLocks noChangeShapeType="1"/>
            </p:cNvSpPr>
            <p:nvPr/>
          </p:nvSpPr>
          <p:spPr bwMode="auto">
            <a:xfrm flipH="1">
              <a:off x="1554" y="1080"/>
              <a:ext cx="270" cy="6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err="1"/>
              <a:t>Exemplu</a:t>
            </a:r>
            <a:r>
              <a:rPr lang="en-US" altLang="en-US" sz="3200" dirty="0"/>
              <a:t> de </a:t>
            </a:r>
            <a:r>
              <a:rPr lang="en-US" altLang="en-US" sz="3200" dirty="0" err="1"/>
              <a:t>reprezentare</a:t>
            </a:r>
            <a:r>
              <a:rPr lang="en-US" altLang="en-US" sz="3200" dirty="0"/>
              <a:t> pe 64 de bi</a:t>
            </a:r>
            <a:r>
              <a:rPr lang="ro-RO" altLang="en-US" sz="3200" dirty="0"/>
              <a:t>ț</a:t>
            </a:r>
            <a:r>
              <a:rPr lang="en-US" altLang="en-US" sz="3200" dirty="0" err="1"/>
              <a:t>i</a:t>
            </a:r>
            <a:endParaRPr lang="en-US" altLang="en-US" sz="3200" dirty="0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981200" y="2603500"/>
            <a:ext cx="4419600" cy="2078038"/>
            <a:chOff x="1248" y="1640"/>
            <a:chExt cx="2784" cy="1309"/>
          </a:xfrm>
        </p:grpSpPr>
        <p:grpSp>
          <p:nvGrpSpPr>
            <p:cNvPr id="6148" name="Group 4"/>
            <p:cNvGrpSpPr>
              <a:grpSpLocks/>
            </p:cNvGrpSpPr>
            <p:nvPr/>
          </p:nvGrpSpPr>
          <p:grpSpPr bwMode="auto">
            <a:xfrm>
              <a:off x="1432" y="1640"/>
              <a:ext cx="2376" cy="200"/>
              <a:chOff x="1432" y="1640"/>
              <a:chExt cx="2376" cy="200"/>
            </a:xfrm>
          </p:grpSpPr>
          <p:sp>
            <p:nvSpPr>
              <p:cNvPr id="6160" name="Text Box 5"/>
              <p:cNvSpPr txBox="1">
                <a:spLocks noChangeArrowheads="1"/>
              </p:cNvSpPr>
              <p:nvPr/>
            </p:nvSpPr>
            <p:spPr bwMode="auto">
              <a:xfrm>
                <a:off x="1432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B1</a:t>
                </a:r>
              </a:p>
            </p:txBody>
          </p:sp>
          <p:sp>
            <p:nvSpPr>
              <p:cNvPr id="6161" name="Text Box 6"/>
              <p:cNvSpPr txBox="1">
                <a:spLocks noChangeArrowheads="1"/>
              </p:cNvSpPr>
              <p:nvPr/>
            </p:nvSpPr>
            <p:spPr bwMode="auto">
              <a:xfrm>
                <a:off x="1728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B2</a:t>
                </a:r>
              </a:p>
            </p:txBody>
          </p:sp>
          <p:sp>
            <p:nvSpPr>
              <p:cNvPr id="6162" name="Text Box 7"/>
              <p:cNvSpPr txBox="1">
                <a:spLocks noChangeArrowheads="1"/>
              </p:cNvSpPr>
              <p:nvPr/>
            </p:nvSpPr>
            <p:spPr bwMode="auto">
              <a:xfrm>
                <a:off x="2024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B3</a:t>
                </a:r>
              </a:p>
            </p:txBody>
          </p:sp>
          <p:sp>
            <p:nvSpPr>
              <p:cNvPr id="6163" name="Text Box 8"/>
              <p:cNvSpPr txBox="1">
                <a:spLocks noChangeArrowheads="1"/>
              </p:cNvSpPr>
              <p:nvPr/>
            </p:nvSpPr>
            <p:spPr bwMode="auto">
              <a:xfrm>
                <a:off x="2320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B4</a:t>
                </a:r>
              </a:p>
            </p:txBody>
          </p:sp>
          <p:sp>
            <p:nvSpPr>
              <p:cNvPr id="6164" name="Text Box 9"/>
              <p:cNvSpPr txBox="1">
                <a:spLocks noChangeArrowheads="1"/>
              </p:cNvSpPr>
              <p:nvPr/>
            </p:nvSpPr>
            <p:spPr bwMode="auto">
              <a:xfrm>
                <a:off x="2616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B5</a:t>
                </a:r>
              </a:p>
            </p:txBody>
          </p:sp>
          <p:sp>
            <p:nvSpPr>
              <p:cNvPr id="6165" name="Text Box 10"/>
              <p:cNvSpPr txBox="1">
                <a:spLocks noChangeArrowheads="1"/>
              </p:cNvSpPr>
              <p:nvPr/>
            </p:nvSpPr>
            <p:spPr bwMode="auto">
              <a:xfrm>
                <a:off x="2920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B6</a:t>
                </a:r>
              </a:p>
            </p:txBody>
          </p:sp>
          <p:sp>
            <p:nvSpPr>
              <p:cNvPr id="6166" name="Text Box 11"/>
              <p:cNvSpPr txBox="1">
                <a:spLocks noChangeArrowheads="1"/>
              </p:cNvSpPr>
              <p:nvPr/>
            </p:nvSpPr>
            <p:spPr bwMode="auto">
              <a:xfrm>
                <a:off x="3216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B7</a:t>
                </a:r>
              </a:p>
            </p:txBody>
          </p:sp>
          <p:sp>
            <p:nvSpPr>
              <p:cNvPr id="6167" name="Text Box 12"/>
              <p:cNvSpPr txBox="1">
                <a:spLocks noChangeArrowheads="1"/>
              </p:cNvSpPr>
              <p:nvPr/>
            </p:nvSpPr>
            <p:spPr bwMode="auto">
              <a:xfrm>
                <a:off x="3512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B8</a:t>
                </a:r>
              </a:p>
            </p:txBody>
          </p:sp>
        </p:grpSp>
        <p:sp>
          <p:nvSpPr>
            <p:cNvPr id="6149" name="Text Box 13"/>
            <p:cNvSpPr txBox="1">
              <a:spLocks noChangeArrowheads="1"/>
            </p:cNvSpPr>
            <p:nvPr/>
          </p:nvSpPr>
          <p:spPr bwMode="auto">
            <a:xfrm>
              <a:off x="1256" y="2040"/>
              <a:ext cx="277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/>
                <a:t>a) Reprezentarea în memorie la Motorola</a:t>
              </a:r>
            </a:p>
          </p:txBody>
        </p:sp>
        <p:grpSp>
          <p:nvGrpSpPr>
            <p:cNvPr id="6150" name="Group 14"/>
            <p:cNvGrpSpPr>
              <a:grpSpLocks/>
            </p:cNvGrpSpPr>
            <p:nvPr/>
          </p:nvGrpSpPr>
          <p:grpSpPr bwMode="auto">
            <a:xfrm>
              <a:off x="1424" y="2376"/>
              <a:ext cx="2376" cy="200"/>
              <a:chOff x="1432" y="1640"/>
              <a:chExt cx="2376" cy="200"/>
            </a:xfrm>
          </p:grpSpPr>
          <p:sp>
            <p:nvSpPr>
              <p:cNvPr id="6152" name="Text Box 15"/>
              <p:cNvSpPr txBox="1">
                <a:spLocks noChangeArrowheads="1"/>
              </p:cNvSpPr>
              <p:nvPr/>
            </p:nvSpPr>
            <p:spPr bwMode="auto">
              <a:xfrm>
                <a:off x="1432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B8</a:t>
                </a:r>
              </a:p>
            </p:txBody>
          </p:sp>
          <p:sp>
            <p:nvSpPr>
              <p:cNvPr id="6153" name="Text Box 16"/>
              <p:cNvSpPr txBox="1">
                <a:spLocks noChangeArrowheads="1"/>
              </p:cNvSpPr>
              <p:nvPr/>
            </p:nvSpPr>
            <p:spPr bwMode="auto">
              <a:xfrm>
                <a:off x="1728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B7</a:t>
                </a:r>
              </a:p>
            </p:txBody>
          </p:sp>
          <p:sp>
            <p:nvSpPr>
              <p:cNvPr id="6154" name="Text Box 17"/>
              <p:cNvSpPr txBox="1">
                <a:spLocks noChangeArrowheads="1"/>
              </p:cNvSpPr>
              <p:nvPr/>
            </p:nvSpPr>
            <p:spPr bwMode="auto">
              <a:xfrm>
                <a:off x="2024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B6</a:t>
                </a:r>
              </a:p>
            </p:txBody>
          </p:sp>
          <p:sp>
            <p:nvSpPr>
              <p:cNvPr id="6155" name="Text Box 18"/>
              <p:cNvSpPr txBox="1">
                <a:spLocks noChangeArrowheads="1"/>
              </p:cNvSpPr>
              <p:nvPr/>
            </p:nvSpPr>
            <p:spPr bwMode="auto">
              <a:xfrm>
                <a:off x="2320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B5</a:t>
                </a:r>
              </a:p>
            </p:txBody>
          </p:sp>
          <p:sp>
            <p:nvSpPr>
              <p:cNvPr id="6156" name="Text Box 19"/>
              <p:cNvSpPr txBox="1">
                <a:spLocks noChangeArrowheads="1"/>
              </p:cNvSpPr>
              <p:nvPr/>
            </p:nvSpPr>
            <p:spPr bwMode="auto">
              <a:xfrm>
                <a:off x="2616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B4</a:t>
                </a:r>
              </a:p>
            </p:txBody>
          </p:sp>
          <p:sp>
            <p:nvSpPr>
              <p:cNvPr id="6157" name="Text Box 20"/>
              <p:cNvSpPr txBox="1">
                <a:spLocks noChangeArrowheads="1"/>
              </p:cNvSpPr>
              <p:nvPr/>
            </p:nvSpPr>
            <p:spPr bwMode="auto">
              <a:xfrm>
                <a:off x="2920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B3</a:t>
                </a:r>
              </a:p>
            </p:txBody>
          </p:sp>
          <p:sp>
            <p:nvSpPr>
              <p:cNvPr id="6158" name="Text Box 21"/>
              <p:cNvSpPr txBox="1">
                <a:spLocks noChangeArrowheads="1"/>
              </p:cNvSpPr>
              <p:nvPr/>
            </p:nvSpPr>
            <p:spPr bwMode="auto">
              <a:xfrm>
                <a:off x="3216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B2</a:t>
                </a:r>
              </a:p>
            </p:txBody>
          </p:sp>
          <p:sp>
            <p:nvSpPr>
              <p:cNvPr id="6159" name="Text Box 22"/>
              <p:cNvSpPr txBox="1">
                <a:spLocks noChangeArrowheads="1"/>
              </p:cNvSpPr>
              <p:nvPr/>
            </p:nvSpPr>
            <p:spPr bwMode="auto">
              <a:xfrm>
                <a:off x="3512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B1</a:t>
                </a:r>
              </a:p>
            </p:txBody>
          </p:sp>
        </p:grpSp>
        <p:sp>
          <p:nvSpPr>
            <p:cNvPr id="6151" name="Text Box 23"/>
            <p:cNvSpPr txBox="1">
              <a:spLocks noChangeArrowheads="1"/>
            </p:cNvSpPr>
            <p:nvPr/>
          </p:nvSpPr>
          <p:spPr bwMode="auto">
            <a:xfrm>
              <a:off x="1248" y="2776"/>
              <a:ext cx="277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/>
                <a:t>b) Reprezentarea în memorie la Intel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236</Words>
  <Application>Microsoft Office PowerPoint</Application>
  <PresentationFormat>On-screen Show (4:3)</PresentationFormat>
  <Paragraphs>162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Courier New</vt:lpstr>
      <vt:lpstr>Garamond</vt:lpstr>
      <vt:lpstr>Times New Roman</vt:lpstr>
      <vt:lpstr>Verdana</vt:lpstr>
      <vt:lpstr>Default Design</vt:lpstr>
      <vt:lpstr>Little Endian vs. Big Endian (Intel vs. Motorola)</vt:lpstr>
      <vt:lpstr>LITTLE ENDIAN vs. BIG ENDIAN </vt:lpstr>
      <vt:lpstr>MOTOROLA 68030</vt:lpstr>
      <vt:lpstr>INTEL Pentium</vt:lpstr>
      <vt:lpstr>Exemplu de reprezentare pe 64 de biți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Endian vs. Big Endian</dc:title>
  <dc:creator>RZ</dc:creator>
  <cp:lastModifiedBy>Administrator</cp:lastModifiedBy>
  <cp:revision>6</cp:revision>
  <dcterms:created xsi:type="dcterms:W3CDTF">2005-05-12T15:11:20Z</dcterms:created>
  <dcterms:modified xsi:type="dcterms:W3CDTF">2023-12-12T16:21:43Z</dcterms:modified>
</cp:coreProperties>
</file>